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Lst>
  <p:notesMasterIdLst>
    <p:notesMasterId r:id="rId23"/>
  </p:notesMasterIdLst>
  <p:handoutMasterIdLst>
    <p:handoutMasterId r:id="rId24"/>
  </p:handoutMasterIdLst>
  <p:sldIdLst>
    <p:sldId id="256" r:id="rId5"/>
    <p:sldId id="287" r:id="rId6"/>
    <p:sldId id="296" r:id="rId7"/>
    <p:sldId id="325" r:id="rId8"/>
    <p:sldId id="276" r:id="rId9"/>
    <p:sldId id="274" r:id="rId10"/>
    <p:sldId id="290" r:id="rId11"/>
    <p:sldId id="327" r:id="rId12"/>
    <p:sldId id="326" r:id="rId13"/>
    <p:sldId id="294" r:id="rId14"/>
    <p:sldId id="323" r:id="rId15"/>
    <p:sldId id="273" r:id="rId16"/>
    <p:sldId id="278" r:id="rId17"/>
    <p:sldId id="288" r:id="rId18"/>
    <p:sldId id="285" r:id="rId19"/>
    <p:sldId id="328" r:id="rId20"/>
    <p:sldId id="292" r:id="rId21"/>
    <p:sldId id="293" r:id="rId22"/>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Feuste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A15F3"/>
    <a:srgbClr val="FF0066"/>
    <a:srgbClr val="8E6DF7"/>
    <a:srgbClr val="EFA217"/>
    <a:srgbClr val="FFCC99"/>
    <a:srgbClr val="C7EAF5"/>
    <a:srgbClr val="689E86"/>
    <a:srgbClr val="56E2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71C628-F8F3-0B49-9888-C06799200769}" v="2" dt="2025-01-10T17:40:31.1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1268" autoAdjust="0"/>
  </p:normalViewPr>
  <p:slideViewPr>
    <p:cSldViewPr snapToGrid="0">
      <p:cViewPr varScale="1">
        <p:scale>
          <a:sx n="72" d="100"/>
          <a:sy n="72" d="100"/>
        </p:scale>
        <p:origin x="816" y="37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gitte Venhoff" userId="7370e0bb-c9c5-4bcc-b85f-b13a4a155a19" providerId="ADAL" clId="{AB5C8EC0-A54F-4482-BC90-7EC006BDAB5A}"/>
    <pc:docChg chg="modSld">
      <pc:chgData name="Brigitte Venhoff" userId="7370e0bb-c9c5-4bcc-b85f-b13a4a155a19" providerId="ADAL" clId="{AB5C8EC0-A54F-4482-BC90-7EC006BDAB5A}" dt="2025-01-11T11:38:09.913" v="52" actId="113"/>
      <pc:docMkLst>
        <pc:docMk/>
      </pc:docMkLst>
      <pc:sldChg chg="modNotesTx">
        <pc:chgData name="Brigitte Venhoff" userId="7370e0bb-c9c5-4bcc-b85f-b13a4a155a19" providerId="ADAL" clId="{AB5C8EC0-A54F-4482-BC90-7EC006BDAB5A}" dt="2025-01-11T11:38:09.913" v="52" actId="113"/>
        <pc:sldMkLst>
          <pc:docMk/>
          <pc:sldMk cId="0" sldId="285"/>
        </pc:sldMkLst>
      </pc:sldChg>
      <pc:sldChg chg="modNotesTx">
        <pc:chgData name="Brigitte Venhoff" userId="7370e0bb-c9c5-4bcc-b85f-b13a4a155a19" providerId="ADAL" clId="{AB5C8EC0-A54F-4482-BC90-7EC006BDAB5A}" dt="2025-01-11T11:37:34.419" v="49" actId="20577"/>
        <pc:sldMkLst>
          <pc:docMk/>
          <pc:sldMk cId="0" sldId="29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D8EB3C25-F76B-3B9A-8EFB-F9DE54910A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DE"/>
          </a:p>
        </p:txBody>
      </p:sp>
      <p:sp>
        <p:nvSpPr>
          <p:cNvPr id="3" name="Datumsplatzhalter 2">
            <a:extLst>
              <a:ext uri="{FF2B5EF4-FFF2-40B4-BE49-F238E27FC236}">
                <a16:creationId xmlns:a16="http://schemas.microsoft.com/office/drawing/2014/main" id="{486CC958-EC6B-5CF4-6164-FD22DDBEFBA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AE74CE54-5058-4A53-9869-8A6FA952D10E}" type="datetimeFigureOut">
              <a:rPr lang="de-DE"/>
              <a:pPr>
                <a:defRPr/>
              </a:pPr>
              <a:t>11.01.2025</a:t>
            </a:fld>
            <a:endParaRPr lang="de-DE"/>
          </a:p>
        </p:txBody>
      </p:sp>
      <p:sp>
        <p:nvSpPr>
          <p:cNvPr id="4" name="Fußzeilenplatzhalter 3">
            <a:extLst>
              <a:ext uri="{FF2B5EF4-FFF2-40B4-BE49-F238E27FC236}">
                <a16:creationId xmlns:a16="http://schemas.microsoft.com/office/drawing/2014/main" id="{89806FE2-1A65-7C98-B58E-C71A76E04B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DE"/>
          </a:p>
        </p:txBody>
      </p:sp>
      <p:sp>
        <p:nvSpPr>
          <p:cNvPr id="5" name="Foliennummernplatzhalter 4">
            <a:extLst>
              <a:ext uri="{FF2B5EF4-FFF2-40B4-BE49-F238E27FC236}">
                <a16:creationId xmlns:a16="http://schemas.microsoft.com/office/drawing/2014/main" id="{B3066E74-9062-5857-6132-4313534628BA}"/>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6B155C37-DEE2-4298-B8EF-F22323789308}" type="slidenum">
              <a:rPr lang="de-DE" altLang="de-DE"/>
              <a:pPr>
                <a:defRPr/>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B4D58C8-E1DF-F8FC-6CAA-F1028CE7C9B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DE"/>
          </a:p>
        </p:txBody>
      </p:sp>
      <p:sp>
        <p:nvSpPr>
          <p:cNvPr id="3" name="Datumsplatzhalter 2">
            <a:extLst>
              <a:ext uri="{FF2B5EF4-FFF2-40B4-BE49-F238E27FC236}">
                <a16:creationId xmlns:a16="http://schemas.microsoft.com/office/drawing/2014/main" id="{236F8144-50BC-0893-091D-10DD844E8BA2}"/>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E40AED29-CE5D-420D-BD88-18B24B92AC12}" type="datetimeFigureOut">
              <a:rPr lang="de-DE"/>
              <a:pPr>
                <a:defRPr/>
              </a:pPr>
              <a:t>11.01.2025</a:t>
            </a:fld>
            <a:endParaRPr lang="de-DE"/>
          </a:p>
        </p:txBody>
      </p:sp>
      <p:sp>
        <p:nvSpPr>
          <p:cNvPr id="4" name="Folienbildplatzhalter 3">
            <a:extLst>
              <a:ext uri="{FF2B5EF4-FFF2-40B4-BE49-F238E27FC236}">
                <a16:creationId xmlns:a16="http://schemas.microsoft.com/office/drawing/2014/main" id="{CEE86084-C8DF-2B44-F5D3-7FBA014F2DDE}"/>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a:extLst>
              <a:ext uri="{FF2B5EF4-FFF2-40B4-BE49-F238E27FC236}">
                <a16:creationId xmlns:a16="http://schemas.microsoft.com/office/drawing/2014/main" id="{446F69DD-61DC-BD44-942A-E89B61D31F8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noProof="0"/>
              <a:t>Mastertextformat bearbeiten
Zweite Ebene
Dritte Ebene
Vierte Ebene
Fünfte Ebene</a:t>
            </a:r>
          </a:p>
        </p:txBody>
      </p:sp>
      <p:sp>
        <p:nvSpPr>
          <p:cNvPr id="6" name="Fußzeilenplatzhalter 5">
            <a:extLst>
              <a:ext uri="{FF2B5EF4-FFF2-40B4-BE49-F238E27FC236}">
                <a16:creationId xmlns:a16="http://schemas.microsoft.com/office/drawing/2014/main" id="{07CEA1CD-3F56-215D-486D-B4711F20CF5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DE"/>
          </a:p>
        </p:txBody>
      </p:sp>
      <p:sp>
        <p:nvSpPr>
          <p:cNvPr id="7" name="Foliennummernplatzhalter 6">
            <a:extLst>
              <a:ext uri="{FF2B5EF4-FFF2-40B4-BE49-F238E27FC236}">
                <a16:creationId xmlns:a16="http://schemas.microsoft.com/office/drawing/2014/main" id="{2CDABBAE-3182-79B8-9089-8ADAFF1BEEA3}"/>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F4910128-74EB-48D3-AC23-969AE0E24E43}"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503060.logineonrw-lms.de/pluginfile.php/73497/mod_resource/content/3/Vorschl%C3%A4ge%20Begr%C3%BCndung%20Ausnahme%20UPP%20D-M.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lienbildplatzhalter 1">
            <a:extLst>
              <a:ext uri="{FF2B5EF4-FFF2-40B4-BE49-F238E27FC236}">
                <a16:creationId xmlns:a16="http://schemas.microsoft.com/office/drawing/2014/main" id="{3208C205-94A0-A5AA-CC07-0937ACB39D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izenplatzhalter 2">
            <a:extLst>
              <a:ext uri="{FF2B5EF4-FFF2-40B4-BE49-F238E27FC236}">
                <a16:creationId xmlns:a16="http://schemas.microsoft.com/office/drawing/2014/main" id="{F1574C16-6DBD-DFFC-988E-BFCB2D67CF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dirty="0"/>
          </a:p>
        </p:txBody>
      </p:sp>
      <p:sp>
        <p:nvSpPr>
          <p:cNvPr id="6148" name="Foliennummernplatzhalter 3">
            <a:extLst>
              <a:ext uri="{FF2B5EF4-FFF2-40B4-BE49-F238E27FC236}">
                <a16:creationId xmlns:a16="http://schemas.microsoft.com/office/drawing/2014/main" id="{09D40CC9-F247-1B44-9A20-B4A3EA0279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3EBB36F-6867-4574-BDE0-FB4D2C17CAEE}" type="slidenum">
              <a:rPr lang="de-DE" altLang="de-DE"/>
              <a:pPr>
                <a:spcBef>
                  <a:spcPct val="0"/>
                </a:spcBef>
              </a:pPr>
              <a:t>1</a:t>
            </a:fld>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bildplatzhalter 1">
            <a:extLst>
              <a:ext uri="{FF2B5EF4-FFF2-40B4-BE49-F238E27FC236}">
                <a16:creationId xmlns:a16="http://schemas.microsoft.com/office/drawing/2014/main" id="{3844A8BF-1DA9-9720-8857-CA1DCCE975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izenplatzhalter 2">
            <a:extLst>
              <a:ext uri="{FF2B5EF4-FFF2-40B4-BE49-F238E27FC236}">
                <a16:creationId xmlns:a16="http://schemas.microsoft.com/office/drawing/2014/main" id="{685ECD72-E693-C74C-5880-B31122FC09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z="1800" dirty="0">
              <a:solidFill>
                <a:srgbClr val="000000"/>
              </a:solidFill>
              <a:latin typeface="Arial" panose="020B0604020202020204" pitchFamily="34" charset="0"/>
            </a:endParaRPr>
          </a:p>
          <a:p>
            <a:pPr eaLnBrk="1" hangingPunct="1">
              <a:spcBef>
                <a:spcPct val="0"/>
              </a:spcBef>
            </a:pPr>
            <a:r>
              <a:rPr lang="de-DE" altLang="de-DE" sz="1800" dirty="0">
                <a:solidFill>
                  <a:srgbClr val="000000"/>
                </a:solidFill>
                <a:latin typeface="Arial" panose="020B0604020202020204" pitchFamily="34" charset="0"/>
              </a:rPr>
              <a:t>Download der Versicherung im LMS Ordner Formulare</a:t>
            </a:r>
          </a:p>
          <a:p>
            <a:pPr eaLnBrk="1" hangingPunct="1">
              <a:spcBef>
                <a:spcPct val="0"/>
              </a:spcBef>
            </a:pPr>
            <a:endParaRPr lang="de-DE" altLang="de-DE" sz="1800" dirty="0">
              <a:solidFill>
                <a:srgbClr val="000000"/>
              </a:solidFill>
              <a:latin typeface="Arial" panose="020B0604020202020204" pitchFamily="34" charset="0"/>
            </a:endParaRPr>
          </a:p>
        </p:txBody>
      </p:sp>
      <p:sp>
        <p:nvSpPr>
          <p:cNvPr id="12292" name="Foliennummernplatzhalter 3">
            <a:extLst>
              <a:ext uri="{FF2B5EF4-FFF2-40B4-BE49-F238E27FC236}">
                <a16:creationId xmlns:a16="http://schemas.microsoft.com/office/drawing/2014/main" id="{98775BCD-8756-A889-E8BA-F665E295D3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8A535C2-F32A-4220-8F8C-C546971BCAC7}" type="slidenum">
              <a:rPr lang="de-DE" altLang="de-DE"/>
              <a:pPr>
                <a:spcBef>
                  <a:spcPct val="0"/>
                </a:spcBef>
              </a:pPr>
              <a:t>10</a:t>
            </a:fld>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a:extLst>
              <a:ext uri="{FF2B5EF4-FFF2-40B4-BE49-F238E27FC236}">
                <a16:creationId xmlns:a16="http://schemas.microsoft.com/office/drawing/2014/main" id="{7AA222D4-9127-F182-3202-6FCF171104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izenplatzhalter 2">
            <a:extLst>
              <a:ext uri="{FF2B5EF4-FFF2-40B4-BE49-F238E27FC236}">
                <a16:creationId xmlns:a16="http://schemas.microsoft.com/office/drawing/2014/main" id="{41B6A238-6416-4B75-B4DD-C6CAE1B51E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z="1800" dirty="0">
              <a:solidFill>
                <a:srgbClr val="000000"/>
              </a:solidFill>
              <a:latin typeface="Arial" panose="020B0604020202020204" pitchFamily="34" charset="0"/>
            </a:endParaRPr>
          </a:p>
          <a:p>
            <a:pPr eaLnBrk="1" hangingPunct="1">
              <a:spcBef>
                <a:spcPct val="0"/>
              </a:spcBef>
            </a:pPr>
            <a:r>
              <a:rPr lang="de-DE" altLang="de-DE" sz="1800" dirty="0">
                <a:solidFill>
                  <a:srgbClr val="000000"/>
                </a:solidFill>
                <a:latin typeface="Arial" panose="020B0604020202020204" pitchFamily="34" charset="0"/>
              </a:rPr>
              <a:t>Einzelfallentscheidungen sind schwierig</a:t>
            </a:r>
          </a:p>
        </p:txBody>
      </p:sp>
      <p:sp>
        <p:nvSpPr>
          <p:cNvPr id="16388" name="Foliennummernplatzhalter 3">
            <a:extLst>
              <a:ext uri="{FF2B5EF4-FFF2-40B4-BE49-F238E27FC236}">
                <a16:creationId xmlns:a16="http://schemas.microsoft.com/office/drawing/2014/main" id="{E4E4A427-A362-CACF-C4A1-1A8C39AD8C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471DAC4-62E0-490A-8783-5D001D7F7F9F}" type="slidenum">
              <a:rPr lang="de-DE" altLang="de-DE"/>
              <a:pPr>
                <a:spcBef>
                  <a:spcPct val="0"/>
                </a:spcBef>
              </a:pPr>
              <a:t>11</a:t>
            </a:fld>
            <a:endParaRPr lang="de-DE" altLang="de-DE"/>
          </a:p>
        </p:txBody>
      </p:sp>
    </p:spTree>
    <p:extLst>
      <p:ext uri="{BB962C8B-B14F-4D97-AF65-F5344CB8AC3E}">
        <p14:creationId xmlns:p14="http://schemas.microsoft.com/office/powerpoint/2010/main" val="2438544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a:extLst>
              <a:ext uri="{FF2B5EF4-FFF2-40B4-BE49-F238E27FC236}">
                <a16:creationId xmlns:a16="http://schemas.microsoft.com/office/drawing/2014/main" id="{7DB96988-1688-2161-CFDC-B103B6E707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izenplatzhalter 2">
            <a:extLst>
              <a:ext uri="{FF2B5EF4-FFF2-40B4-BE49-F238E27FC236}">
                <a16:creationId xmlns:a16="http://schemas.microsoft.com/office/drawing/2014/main" id="{2907EB57-C5D8-7548-B6EB-E066AA171F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dirty="0"/>
          </a:p>
          <a:p>
            <a:pPr eaLnBrk="1" hangingPunct="1">
              <a:spcBef>
                <a:spcPct val="0"/>
              </a:spcBef>
            </a:pPr>
            <a:r>
              <a:rPr lang="de-DE" altLang="de-DE" dirty="0"/>
              <a:t>Hinweis auf Erklärung in den schriftlichen Planungen für UPP in Mathe bzw. Deutsch im LMS unter „Rechtliche Vorgaben/ / „Prüfung“</a:t>
            </a:r>
          </a:p>
          <a:p>
            <a:pPr eaLnBrk="1" hangingPunct="1">
              <a:spcBef>
                <a:spcPct val="0"/>
              </a:spcBef>
            </a:pPr>
            <a:r>
              <a:rPr lang="de-DE" dirty="0">
                <a:hlinkClick r:id="rId3"/>
              </a:rPr>
              <a:t>Vorschläge Begründung Ausnahme UPP D-M.pdf</a:t>
            </a:r>
            <a:endParaRPr lang="de-DE" dirty="0"/>
          </a:p>
          <a:p>
            <a:pPr eaLnBrk="1" hangingPunct="1">
              <a:spcBef>
                <a:spcPct val="0"/>
              </a:spcBef>
            </a:pPr>
            <a:endParaRPr lang="de-DE" altLang="de-DE" dirty="0"/>
          </a:p>
          <a:p>
            <a:pPr eaLnBrk="1" hangingPunct="1">
              <a:spcBef>
                <a:spcPct val="0"/>
              </a:spcBef>
            </a:pPr>
            <a:r>
              <a:rPr lang="de-DE" altLang="de-DE" dirty="0"/>
              <a:t>Hintergrund:</a:t>
            </a:r>
          </a:p>
          <a:p>
            <a:pPr eaLnBrk="1" hangingPunct="1">
              <a:spcBef>
                <a:spcPct val="0"/>
              </a:spcBef>
            </a:pPr>
            <a:r>
              <a:rPr lang="de-DE" altLang="de-DE" dirty="0"/>
              <a:t>OVP:</a:t>
            </a:r>
          </a:p>
          <a:p>
            <a:pPr eaLnBrk="1" hangingPunct="1">
              <a:spcBef>
                <a:spcPct val="0"/>
              </a:spcBef>
            </a:pPr>
            <a:r>
              <a:rPr lang="de-DE" dirty="0"/>
              <a:t>„Eine (…) der beiden Unterrichtspraktischen Prüfungen und Schriftlichen Arbeiten gemäß § 32 umfasst sowohl Deutsch (Sprachliche Grundbildung) als auch Mathematik (Mathematische Grundbildung). (…) Wenn die in längerfristigen Unterrichtszusammenhängen stehende Unterrichtspraktische Prüfung nach Satz 1 sich ausnahmsweise nur auf eines der beiden Fächer beziehen kann, ist dies in der Schriftlichen Arbeit zu begründen.“ (§22 (2) OVP)</a:t>
            </a:r>
            <a:endParaRPr lang="de-DE" altLang="de-DE" dirty="0"/>
          </a:p>
        </p:txBody>
      </p:sp>
      <p:sp>
        <p:nvSpPr>
          <p:cNvPr id="28676" name="Foliennummernplatzhalter 3">
            <a:extLst>
              <a:ext uri="{FF2B5EF4-FFF2-40B4-BE49-F238E27FC236}">
                <a16:creationId xmlns:a16="http://schemas.microsoft.com/office/drawing/2014/main" id="{5CBEE48F-3707-DFA5-8AA4-81EB59701D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146FB65-18F1-43C0-9EA0-40AB7A59950B}" type="slidenum">
              <a:rPr lang="de-DE" altLang="de-DE"/>
              <a:pPr>
                <a:spcBef>
                  <a:spcPct val="0"/>
                </a:spcBef>
              </a:pPr>
              <a:t>12</a:t>
            </a:fld>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a:extLst>
              <a:ext uri="{FF2B5EF4-FFF2-40B4-BE49-F238E27FC236}">
                <a16:creationId xmlns:a16="http://schemas.microsoft.com/office/drawing/2014/main" id="{0DAF2BD9-EE58-5A49-2671-AE06813E96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izenplatzhalter 2">
            <a:extLst>
              <a:ext uri="{FF2B5EF4-FFF2-40B4-BE49-F238E27FC236}">
                <a16:creationId xmlns:a16="http://schemas.microsoft.com/office/drawing/2014/main" id="{A36F754F-F534-7EC5-2DD5-45CBBC44DE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dirty="0"/>
          </a:p>
        </p:txBody>
      </p:sp>
      <p:sp>
        <p:nvSpPr>
          <p:cNvPr id="20484" name="Foliennummernplatzhalter 3">
            <a:extLst>
              <a:ext uri="{FF2B5EF4-FFF2-40B4-BE49-F238E27FC236}">
                <a16:creationId xmlns:a16="http://schemas.microsoft.com/office/drawing/2014/main" id="{0EA1E9D7-EA4B-C313-AD93-D4C68CB1D2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1B5687C-3731-4C3C-A238-18CEC2314ACA}" type="slidenum">
              <a:rPr lang="de-DE" altLang="de-DE"/>
              <a:pPr>
                <a:spcBef>
                  <a:spcPct val="0"/>
                </a:spcBef>
              </a:pPr>
              <a:t>13</a:t>
            </a:fld>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bildplatzhalter 1">
            <a:extLst>
              <a:ext uri="{FF2B5EF4-FFF2-40B4-BE49-F238E27FC236}">
                <a16:creationId xmlns:a16="http://schemas.microsoft.com/office/drawing/2014/main" id="{6644BC79-78EA-F63C-FA01-015F31DE58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izenplatzhalter 2">
            <a:extLst>
              <a:ext uri="{FF2B5EF4-FFF2-40B4-BE49-F238E27FC236}">
                <a16:creationId xmlns:a16="http://schemas.microsoft.com/office/drawing/2014/main" id="{E92E1B97-CB25-7EA6-B064-7DBC8AD2A0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dirty="0">
              <a:solidFill>
                <a:srgbClr val="000000"/>
              </a:solidFill>
              <a:latin typeface="Arial" panose="020B0604020202020204" pitchFamily="34" charset="0"/>
            </a:endParaRPr>
          </a:p>
          <a:p>
            <a:pPr eaLnBrk="1" hangingPunct="1">
              <a:spcBef>
                <a:spcPct val="0"/>
              </a:spcBef>
            </a:pPr>
            <a:r>
              <a:rPr lang="de-DE" altLang="de-DE" dirty="0">
                <a:solidFill>
                  <a:srgbClr val="000000"/>
                </a:solidFill>
                <a:latin typeface="Arial" panose="020B0604020202020204" pitchFamily="34" charset="0"/>
              </a:rPr>
              <a:t>Einblick in die Elemente der schriftlichen Planung im Klever Startheft im öffentlichen LMS-Bereich des </a:t>
            </a:r>
            <a:r>
              <a:rPr lang="de-DE" altLang="de-DE" dirty="0" err="1">
                <a:solidFill>
                  <a:srgbClr val="000000"/>
                </a:solidFill>
                <a:latin typeface="Arial" panose="020B0604020202020204" pitchFamily="34" charset="0"/>
              </a:rPr>
              <a:t>ZfsL</a:t>
            </a:r>
            <a:r>
              <a:rPr lang="de-DE" altLang="de-DE" dirty="0">
                <a:solidFill>
                  <a:srgbClr val="000000"/>
                </a:solidFill>
                <a:latin typeface="Arial" panose="020B0604020202020204" pitchFamily="34" charset="0"/>
              </a:rPr>
              <a:t> Kleve</a:t>
            </a:r>
          </a:p>
          <a:p>
            <a:pPr eaLnBrk="1" hangingPunct="1">
              <a:spcBef>
                <a:spcPct val="0"/>
              </a:spcBef>
            </a:pPr>
            <a:endParaRPr lang="de-DE" altLang="de-DE" dirty="0">
              <a:solidFill>
                <a:srgbClr val="000000"/>
              </a:solidFill>
              <a:latin typeface="Arial" panose="020B0604020202020204" pitchFamily="34" charset="0"/>
            </a:endParaRPr>
          </a:p>
          <a:p>
            <a:pPr eaLnBrk="1" hangingPunct="1">
              <a:spcBef>
                <a:spcPct val="0"/>
              </a:spcBef>
            </a:pPr>
            <a:r>
              <a:rPr lang="de-DE" altLang="de-DE" dirty="0">
                <a:solidFill>
                  <a:srgbClr val="000000"/>
                </a:solidFill>
                <a:latin typeface="Arial" panose="020B0604020202020204" pitchFamily="34" charset="0"/>
              </a:rPr>
              <a:t>Auf Link zum öffentlichen </a:t>
            </a:r>
            <a:r>
              <a:rPr lang="de-DE" altLang="de-DE">
                <a:solidFill>
                  <a:srgbClr val="000000"/>
                </a:solidFill>
                <a:latin typeface="Arial" panose="020B0604020202020204" pitchFamily="34" charset="0"/>
              </a:rPr>
              <a:t>LMS-Bereich verweisen</a:t>
            </a:r>
            <a:endParaRPr lang="de-DE" altLang="de-DE" dirty="0">
              <a:solidFill>
                <a:srgbClr val="000000"/>
              </a:solidFill>
              <a:latin typeface="Arial" panose="020B0604020202020204" pitchFamily="34" charset="0"/>
            </a:endParaRPr>
          </a:p>
          <a:p>
            <a:pPr eaLnBrk="1" hangingPunct="1">
              <a:spcBef>
                <a:spcPct val="0"/>
              </a:spcBef>
            </a:pPr>
            <a:endParaRPr lang="de-DE" altLang="de-DE" dirty="0">
              <a:solidFill>
                <a:srgbClr val="000000"/>
              </a:solidFill>
              <a:latin typeface="Arial" panose="020B0604020202020204" pitchFamily="34" charset="0"/>
            </a:endParaRPr>
          </a:p>
          <a:p>
            <a:pPr eaLnBrk="1" hangingPunct="1">
              <a:spcBef>
                <a:spcPct val="0"/>
              </a:spcBef>
            </a:pPr>
            <a:r>
              <a:rPr lang="de-DE" altLang="de-DE" dirty="0">
                <a:solidFill>
                  <a:srgbClr val="000000"/>
                </a:solidFill>
                <a:latin typeface="Arial" panose="020B0604020202020204" pitchFamily="34" charset="0"/>
              </a:rPr>
              <a:t>Weiterhin Verpflichtung der LAA auf Erstellung von 4 Unterrichtsskizzen / Woche für die Schule</a:t>
            </a:r>
          </a:p>
          <a:p>
            <a:pPr eaLnBrk="1" hangingPunct="1">
              <a:spcBef>
                <a:spcPct val="0"/>
              </a:spcBef>
            </a:pPr>
            <a:endParaRPr lang="de-DE" altLang="de-DE" dirty="0"/>
          </a:p>
        </p:txBody>
      </p:sp>
      <p:sp>
        <p:nvSpPr>
          <p:cNvPr id="22532" name="Foliennummernplatzhalter 3">
            <a:extLst>
              <a:ext uri="{FF2B5EF4-FFF2-40B4-BE49-F238E27FC236}">
                <a16:creationId xmlns:a16="http://schemas.microsoft.com/office/drawing/2014/main" id="{45058F93-9C45-9289-87BE-DF3100DEBA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E44B13D-D133-4EF5-AC48-B0C29932BB1A}" type="slidenum">
              <a:rPr lang="de-DE" altLang="de-DE"/>
              <a:pPr>
                <a:spcBef>
                  <a:spcPct val="0"/>
                </a:spcBef>
              </a:pPr>
              <a:t>14</a:t>
            </a:fld>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1">
            <a:extLst>
              <a:ext uri="{FF2B5EF4-FFF2-40B4-BE49-F238E27FC236}">
                <a16:creationId xmlns:a16="http://schemas.microsoft.com/office/drawing/2014/main" id="{75D702A9-5E5B-7EE1-7EEB-D058C03857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izenplatzhalter 2">
            <a:extLst>
              <a:ext uri="{FF2B5EF4-FFF2-40B4-BE49-F238E27FC236}">
                <a16:creationId xmlns:a16="http://schemas.microsoft.com/office/drawing/2014/main" id="{1244FF62-211F-8FF4-7E31-4BC679453A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dirty="0"/>
          </a:p>
          <a:p>
            <a:pPr eaLnBrk="1" hangingPunct="1">
              <a:spcBef>
                <a:spcPct val="0"/>
              </a:spcBef>
            </a:pPr>
            <a:r>
              <a:rPr lang="de-DE" altLang="de-DE" dirty="0"/>
              <a:t>Schule:</a:t>
            </a:r>
          </a:p>
          <a:p>
            <a:pPr eaLnBrk="1" hangingPunct="1">
              <a:spcBef>
                <a:spcPct val="0"/>
              </a:spcBef>
            </a:pPr>
            <a:r>
              <a:rPr lang="de-DE" altLang="de-DE" dirty="0"/>
              <a:t>1 BB pro Fach (Mathe und Deutsch getrennt voneinander und Neigungsfach)</a:t>
            </a:r>
          </a:p>
          <a:p>
            <a:pPr eaLnBrk="1" hangingPunct="1">
              <a:spcBef>
                <a:spcPct val="0"/>
              </a:spcBef>
            </a:pPr>
            <a:r>
              <a:rPr lang="de-DE" altLang="de-DE" dirty="0"/>
              <a:t>BB sind unbenotet.</a:t>
            </a:r>
          </a:p>
          <a:p>
            <a:pPr eaLnBrk="1" hangingPunct="1">
              <a:spcBef>
                <a:spcPct val="0"/>
              </a:spcBef>
            </a:pPr>
            <a:r>
              <a:rPr lang="de-DE" altLang="de-DE" dirty="0"/>
              <a:t>Beschreibung der in der OVP benannten Kompetenzen und Standards</a:t>
            </a:r>
          </a:p>
          <a:p>
            <a:pPr eaLnBrk="1" hangingPunct="1">
              <a:spcBef>
                <a:spcPct val="0"/>
              </a:spcBef>
            </a:pPr>
            <a:endParaRPr lang="de-DE" altLang="de-DE" dirty="0"/>
          </a:p>
          <a:p>
            <a:pPr eaLnBrk="1" hangingPunct="1">
              <a:spcBef>
                <a:spcPct val="0"/>
              </a:spcBef>
            </a:pPr>
            <a:r>
              <a:rPr lang="de-DE" altLang="de-DE" dirty="0"/>
              <a:t>Aus den </a:t>
            </a:r>
            <a:r>
              <a:rPr lang="de-DE" altLang="de-DE" dirty="0" err="1"/>
              <a:t>Laquila</a:t>
            </a:r>
            <a:r>
              <a:rPr lang="de-DE" altLang="de-DE" dirty="0"/>
              <a:t>-Hinweisen für Ausbildungsschulen 2023:;</a:t>
            </a:r>
          </a:p>
          <a:p>
            <a:pPr eaLnBrk="1" hangingPunct="1">
              <a:spcBef>
                <a:spcPct val="0"/>
              </a:spcBef>
            </a:pPr>
            <a:r>
              <a:rPr lang="de-DE" altLang="de-DE" dirty="0"/>
              <a:t>LZB-Benotung beruht auf Einschätzung der SL, den BB sowie evtl. bereits vorliegenden LZB (z.B. bei SL-Wechsel)</a:t>
            </a:r>
          </a:p>
          <a:p>
            <a:pPr eaLnBrk="1" hangingPunct="1">
              <a:spcBef>
                <a:spcPct val="0"/>
              </a:spcBef>
            </a:pPr>
            <a:r>
              <a:rPr lang="de-DE" altLang="de-DE" dirty="0"/>
              <a:t>Noten = SL kann sich bei Beurteilung nicht vertreten lassen (z.B. von Mentor*Innen)</a:t>
            </a:r>
          </a:p>
          <a:p>
            <a:pPr eaLnBrk="1" hangingPunct="1">
              <a:spcBef>
                <a:spcPct val="0"/>
              </a:spcBef>
            </a:pPr>
            <a:r>
              <a:rPr lang="de-DE" altLang="de-DE" dirty="0"/>
              <a:t>1 Note pro Fach (D/M gemeinsame Note + Note Neigungsfach)</a:t>
            </a:r>
          </a:p>
          <a:p>
            <a:pPr eaLnBrk="1" hangingPunct="1">
              <a:spcBef>
                <a:spcPct val="0"/>
              </a:spcBef>
            </a:pPr>
            <a:r>
              <a:rPr lang="de-DE" altLang="de-DE" dirty="0"/>
              <a:t>Fachnoten immer ganze Noten</a:t>
            </a:r>
          </a:p>
          <a:p>
            <a:pPr eaLnBrk="1" hangingPunct="1">
              <a:spcBef>
                <a:spcPct val="0"/>
              </a:spcBef>
            </a:pPr>
            <a:r>
              <a:rPr lang="de-DE" altLang="de-DE" dirty="0"/>
              <a:t>LZB-Gesamtnote mit Zwischenstufen möglich (0,5)</a:t>
            </a:r>
          </a:p>
          <a:p>
            <a:pPr eaLnBrk="1" hangingPunct="1">
              <a:spcBef>
                <a:spcPct val="0"/>
              </a:spcBef>
            </a:pPr>
            <a:r>
              <a:rPr lang="de-DE" altLang="de-DE" dirty="0"/>
              <a:t>LZB: Eine Gesamtnote</a:t>
            </a:r>
          </a:p>
          <a:p>
            <a:pPr eaLnBrk="1" hangingPunct="1">
              <a:spcBef>
                <a:spcPct val="0"/>
              </a:spcBef>
            </a:pPr>
            <a:endParaRPr lang="de-DE" altLang="de-DE" dirty="0"/>
          </a:p>
          <a:p>
            <a:pPr eaLnBrk="1" hangingPunct="1">
              <a:spcBef>
                <a:spcPct val="0"/>
              </a:spcBef>
            </a:pPr>
            <a:r>
              <a:rPr lang="de-DE" dirty="0"/>
              <a:t>Die festgesetzten Fachnoten geben nicht den Rahmen für die Endnote vor. Bei der Festlegung einer Endnote außerhalb des Rahmens der Fachnoten empfiehlt es sich, die ausschlaggebenden Gründe für die Abweichung im Beurteilungstext deutlich zu bezeichnen. Weichen die Fachnoten voneinander ab, muss der Beurteilungstext entsprechend nach den Fächern differenzieren und für jedes Fach plausibel begründen, warum es zu der jeweiligen </a:t>
            </a:r>
            <a:r>
              <a:rPr lang="de-DE" dirty="0" err="1"/>
              <a:t>Fachnote</a:t>
            </a:r>
            <a:r>
              <a:rPr lang="de-DE" dirty="0"/>
              <a:t> gekommen ist. </a:t>
            </a:r>
          </a:p>
          <a:p>
            <a:pPr eaLnBrk="1" hangingPunct="1">
              <a:spcBef>
                <a:spcPct val="0"/>
              </a:spcBef>
            </a:pPr>
            <a:endParaRPr lang="de-DE" altLang="de-DE" dirty="0"/>
          </a:p>
          <a:p>
            <a:pPr eaLnBrk="1" hangingPunct="1">
              <a:spcBef>
                <a:spcPct val="0"/>
              </a:spcBef>
            </a:pPr>
            <a:r>
              <a:rPr lang="de-DE" altLang="de-DE" dirty="0"/>
              <a:t>OBAS: Beurteilungszeitraum beginnt wie bei LAA am 1.11., das halbe Jahr davor, in dem sie in Bildungswissenschaften und ihren Fächern ausgebildet werden, ist beurteilungsfrei und wird in die Bewertung in BB und LZB </a:t>
            </a:r>
            <a:r>
              <a:rPr lang="de-DE" altLang="de-DE" b="1" dirty="0"/>
              <a:t>nicht </a:t>
            </a:r>
            <a:r>
              <a:rPr lang="de-DE" altLang="de-DE" dirty="0"/>
              <a:t>mit einbezogen. (s. Hinweise für Ausbildungsschulen des Prüfungsamtes Dortmund)</a:t>
            </a:r>
          </a:p>
          <a:p>
            <a:pPr eaLnBrk="1" hangingPunct="1">
              <a:spcBef>
                <a:spcPct val="0"/>
              </a:spcBef>
            </a:pPr>
            <a:endParaRPr lang="de-DE" altLang="de-DE" dirty="0"/>
          </a:p>
          <a:p>
            <a:pPr eaLnBrk="1" hangingPunct="1">
              <a:spcBef>
                <a:spcPct val="0"/>
              </a:spcBef>
            </a:pPr>
            <a:r>
              <a:rPr lang="de-DE" altLang="de-DE" dirty="0"/>
              <a:t>Der Link zu den </a:t>
            </a:r>
            <a:r>
              <a:rPr lang="de-DE" altLang="de-DE" dirty="0" err="1"/>
              <a:t>Laquila</a:t>
            </a:r>
            <a:r>
              <a:rPr lang="de-DE" altLang="de-DE" dirty="0"/>
              <a:t>-Informationen ist auch im LMS-Bereich hinterlegt.</a:t>
            </a:r>
          </a:p>
        </p:txBody>
      </p:sp>
      <p:sp>
        <p:nvSpPr>
          <p:cNvPr id="30724" name="Foliennummernplatzhalter 3">
            <a:extLst>
              <a:ext uri="{FF2B5EF4-FFF2-40B4-BE49-F238E27FC236}">
                <a16:creationId xmlns:a16="http://schemas.microsoft.com/office/drawing/2014/main" id="{B5815905-409C-40CE-B0ED-E67AD418A6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6078B52-1024-4E97-9E49-5D7BEE7043CC}" type="slidenum">
              <a:rPr lang="de-DE" altLang="de-DE"/>
              <a:pPr>
                <a:spcBef>
                  <a:spcPct val="0"/>
                </a:spcBef>
              </a:pPr>
              <a:t>15</a:t>
            </a:fld>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1">
            <a:extLst>
              <a:ext uri="{FF2B5EF4-FFF2-40B4-BE49-F238E27FC236}">
                <a16:creationId xmlns:a16="http://schemas.microsoft.com/office/drawing/2014/main" id="{75D702A9-5E5B-7EE1-7EEB-D058C03857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izenplatzhalter 2">
            <a:extLst>
              <a:ext uri="{FF2B5EF4-FFF2-40B4-BE49-F238E27FC236}">
                <a16:creationId xmlns:a16="http://schemas.microsoft.com/office/drawing/2014/main" id="{1244FF62-211F-8FF4-7E31-4BC679453A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de-DE" altLang="de-DE" dirty="0">
              <a:solidFill>
                <a:srgbClr val="00B050"/>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de-DE" altLang="de-DE" dirty="0">
                <a:solidFill>
                  <a:srgbClr val="00B050"/>
                </a:solidFill>
              </a:rPr>
              <a:t>Bereits vorliegende </a:t>
            </a:r>
            <a:r>
              <a:rPr lang="de-DE" altLang="de-DE" dirty="0" err="1">
                <a:solidFill>
                  <a:srgbClr val="00B050"/>
                </a:solidFill>
              </a:rPr>
              <a:t>LZBen</a:t>
            </a:r>
            <a:r>
              <a:rPr lang="de-DE" altLang="de-DE" dirty="0">
                <a:solidFill>
                  <a:srgbClr val="00B050"/>
                </a:solidFill>
              </a:rPr>
              <a:t> werden der finalen LZB bei Übermittlung an das ZfsL beigefügt. </a:t>
            </a:r>
          </a:p>
          <a:p>
            <a:pPr eaLnBrk="1" hangingPunct="1">
              <a:spcBef>
                <a:spcPct val="0"/>
              </a:spcBef>
            </a:pPr>
            <a:endParaRPr lang="de-DE" altLang="de-DE" dirty="0"/>
          </a:p>
        </p:txBody>
      </p:sp>
      <p:sp>
        <p:nvSpPr>
          <p:cNvPr id="30724" name="Foliennummernplatzhalter 3">
            <a:extLst>
              <a:ext uri="{FF2B5EF4-FFF2-40B4-BE49-F238E27FC236}">
                <a16:creationId xmlns:a16="http://schemas.microsoft.com/office/drawing/2014/main" id="{B5815905-409C-40CE-B0ED-E67AD418A6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6078B52-1024-4E97-9E49-5D7BEE7043CC}" type="slidenum">
              <a:rPr lang="de-DE" altLang="de-DE"/>
              <a:pPr>
                <a:spcBef>
                  <a:spcPct val="0"/>
                </a:spcBef>
              </a:pPr>
              <a:t>16</a:t>
            </a:fld>
            <a:endParaRPr lang="de-DE" altLang="de-DE"/>
          </a:p>
        </p:txBody>
      </p:sp>
    </p:spTree>
    <p:extLst>
      <p:ext uri="{BB962C8B-B14F-4D97-AF65-F5344CB8AC3E}">
        <p14:creationId xmlns:p14="http://schemas.microsoft.com/office/powerpoint/2010/main" val="4038578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bildplatzhalter 1">
            <a:extLst>
              <a:ext uri="{FF2B5EF4-FFF2-40B4-BE49-F238E27FC236}">
                <a16:creationId xmlns:a16="http://schemas.microsoft.com/office/drawing/2014/main" id="{BAF27BBF-E7B3-5535-4EF2-8B734A029A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izenplatzhalter 2">
            <a:extLst>
              <a:ext uri="{FF2B5EF4-FFF2-40B4-BE49-F238E27FC236}">
                <a16:creationId xmlns:a16="http://schemas.microsoft.com/office/drawing/2014/main" id="{E25E7B9D-6E8A-E9FB-5A82-C0D57F3FDF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dirty="0"/>
          </a:p>
        </p:txBody>
      </p:sp>
      <p:sp>
        <p:nvSpPr>
          <p:cNvPr id="32772" name="Foliennummernplatzhalter 3">
            <a:extLst>
              <a:ext uri="{FF2B5EF4-FFF2-40B4-BE49-F238E27FC236}">
                <a16:creationId xmlns:a16="http://schemas.microsoft.com/office/drawing/2014/main" id="{7F992931-CE7D-5C0C-608B-6EB43B3734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588A6EC-5808-4B99-81C1-1D9E6BF00BC2}" type="slidenum">
              <a:rPr lang="de-DE" altLang="de-DE"/>
              <a:pPr>
                <a:spcBef>
                  <a:spcPct val="0"/>
                </a:spcBef>
              </a:pPr>
              <a:t>17</a:t>
            </a:fld>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lienbildplatzhalter 1">
            <a:extLst>
              <a:ext uri="{FF2B5EF4-FFF2-40B4-BE49-F238E27FC236}">
                <a16:creationId xmlns:a16="http://schemas.microsoft.com/office/drawing/2014/main" id="{591D5EE4-366B-0CE7-1AF4-FDF72F4C70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izenplatzhalter 2">
            <a:extLst>
              <a:ext uri="{FF2B5EF4-FFF2-40B4-BE49-F238E27FC236}">
                <a16:creationId xmlns:a16="http://schemas.microsoft.com/office/drawing/2014/main" id="{22FB699E-C95B-8C48-3B45-2F5ECC60B4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dirty="0"/>
          </a:p>
        </p:txBody>
      </p:sp>
      <p:sp>
        <p:nvSpPr>
          <p:cNvPr id="68612" name="Foliennummernplatzhalter 3">
            <a:extLst>
              <a:ext uri="{FF2B5EF4-FFF2-40B4-BE49-F238E27FC236}">
                <a16:creationId xmlns:a16="http://schemas.microsoft.com/office/drawing/2014/main" id="{4944A8F3-9630-8095-1D14-C9309F4C88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00775F5-ECA7-460C-A498-75EA4D0F0717}" type="slidenum">
              <a:rPr lang="de-DE" altLang="de-DE">
                <a:solidFill>
                  <a:srgbClr val="000000"/>
                </a:solidFill>
              </a:rPr>
              <a:pPr>
                <a:spcBef>
                  <a:spcPct val="0"/>
                </a:spcBef>
              </a:pPr>
              <a:t>18</a:t>
            </a:fld>
            <a:endParaRPr lang="de-DE" altLang="de-DE">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lienbildplatzhalter 1">
            <a:extLst>
              <a:ext uri="{FF2B5EF4-FFF2-40B4-BE49-F238E27FC236}">
                <a16:creationId xmlns:a16="http://schemas.microsoft.com/office/drawing/2014/main" id="{70D32123-3AA7-85CD-4D04-E528020638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izenplatzhalter 2">
            <a:extLst>
              <a:ext uri="{FF2B5EF4-FFF2-40B4-BE49-F238E27FC236}">
                <a16:creationId xmlns:a16="http://schemas.microsoft.com/office/drawing/2014/main" id="{0FD386B1-506C-27C7-B2C9-21E439B263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dirty="0"/>
          </a:p>
        </p:txBody>
      </p:sp>
      <p:sp>
        <p:nvSpPr>
          <p:cNvPr id="8196" name="Foliennummernplatzhalter 3">
            <a:extLst>
              <a:ext uri="{FF2B5EF4-FFF2-40B4-BE49-F238E27FC236}">
                <a16:creationId xmlns:a16="http://schemas.microsoft.com/office/drawing/2014/main" id="{98665077-07DE-E14A-D819-98ACF6930F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8157A9E-7BD6-4A71-9592-81D8220E968B}" type="slidenum">
              <a:rPr lang="de-DE" altLang="de-DE">
                <a:solidFill>
                  <a:srgbClr val="000000"/>
                </a:solidFill>
              </a:rPr>
              <a:pPr>
                <a:spcBef>
                  <a:spcPct val="0"/>
                </a:spcBef>
              </a:pPr>
              <a:t>2</a:t>
            </a:fld>
            <a:endParaRPr lang="de-DE" altLang="de-DE">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Wir stellen und vor</a:t>
            </a:r>
          </a:p>
          <a:p>
            <a:r>
              <a:rPr lang="de-DE" dirty="0"/>
              <a:t>Vorstellung der TN eventuell weglassen, falls zu viele</a:t>
            </a:r>
          </a:p>
          <a:p>
            <a:r>
              <a:rPr lang="de-DE" dirty="0"/>
              <a:t>Wichtige Info: Welche Schule, welche Funktion, Ausbildung LAA oder </a:t>
            </a:r>
            <a:r>
              <a:rPr lang="de-DE" dirty="0" err="1"/>
              <a:t>LiA</a:t>
            </a:r>
            <a:endParaRPr lang="de-DE" dirty="0"/>
          </a:p>
        </p:txBody>
      </p:sp>
      <p:sp>
        <p:nvSpPr>
          <p:cNvPr id="4" name="Foliennummernplatzhalter 3"/>
          <p:cNvSpPr>
            <a:spLocks noGrp="1"/>
          </p:cNvSpPr>
          <p:nvPr>
            <p:ph type="sldNum" sz="quarter" idx="5"/>
          </p:nvPr>
        </p:nvSpPr>
        <p:spPr/>
        <p:txBody>
          <a:bodyPr/>
          <a:lstStyle/>
          <a:p>
            <a:pPr>
              <a:defRPr/>
            </a:pPr>
            <a:fld id="{F4910128-74EB-48D3-AC23-969AE0E24E43}" type="slidenum">
              <a:rPr lang="de-DE" altLang="de-DE" smtClean="0"/>
              <a:pPr>
                <a:defRPr/>
              </a:pPr>
              <a:t>3</a:t>
            </a:fld>
            <a:endParaRPr lang="de-DE" altLang="de-DE"/>
          </a:p>
        </p:txBody>
      </p:sp>
    </p:spTree>
    <p:extLst>
      <p:ext uri="{BB962C8B-B14F-4D97-AF65-F5344CB8AC3E}">
        <p14:creationId xmlns:p14="http://schemas.microsoft.com/office/powerpoint/2010/main" val="2128293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bildplatzhalter 1">
            <a:extLst>
              <a:ext uri="{FF2B5EF4-FFF2-40B4-BE49-F238E27FC236}">
                <a16:creationId xmlns:a16="http://schemas.microsoft.com/office/drawing/2014/main" id="{B6CE0FF1-492D-6FD9-E6B0-2A25FF54BC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izenplatzhalter 2">
            <a:extLst>
              <a:ext uri="{FF2B5EF4-FFF2-40B4-BE49-F238E27FC236}">
                <a16:creationId xmlns:a16="http://schemas.microsoft.com/office/drawing/2014/main" id="{2311D839-3265-5164-AA2E-BEF0B3468C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tLang="de-DE" dirty="0"/>
              <a:t>Hinweis auf Präsentation im KSS-Bereich und öffentlichen Bereich generell</a:t>
            </a:r>
          </a:p>
          <a:p>
            <a:pPr eaLnBrk="1" hangingPunct="1">
              <a:spcBef>
                <a:spcPct val="0"/>
              </a:spcBef>
            </a:pPr>
            <a:endParaRPr lang="de-DE" altLang="de-DE" dirty="0"/>
          </a:p>
          <a:p>
            <a:pPr eaLnBrk="1" hangingPunct="1">
              <a:spcBef>
                <a:spcPct val="0"/>
              </a:spcBef>
            </a:pPr>
            <a:r>
              <a:rPr lang="de-DE" altLang="de-DE" dirty="0"/>
              <a:t>https://503060.logineonrw-lms.de/</a:t>
            </a:r>
            <a:r>
              <a:rPr lang="de-DE" altLang="de-DE" dirty="0" err="1"/>
              <a:t>course</a:t>
            </a:r>
            <a:r>
              <a:rPr lang="de-DE" altLang="de-DE" dirty="0"/>
              <a:t>/</a:t>
            </a:r>
            <a:r>
              <a:rPr lang="de-DE" altLang="de-DE" dirty="0" err="1"/>
              <a:t>view.php?id</a:t>
            </a:r>
            <a:r>
              <a:rPr lang="de-DE" altLang="de-DE" dirty="0"/>
              <a:t>=908</a:t>
            </a:r>
          </a:p>
          <a:p>
            <a:pPr eaLnBrk="1" hangingPunct="1">
              <a:spcBef>
                <a:spcPct val="0"/>
              </a:spcBef>
            </a:pPr>
            <a:r>
              <a:rPr lang="de-DE" altLang="de-DE" dirty="0"/>
              <a:t>Link in den öffentlichen Chat der </a:t>
            </a:r>
            <a:r>
              <a:rPr lang="de-DE" altLang="de-DE" dirty="0" err="1"/>
              <a:t>Viko</a:t>
            </a:r>
            <a:r>
              <a:rPr lang="de-DE" altLang="de-DE" dirty="0"/>
              <a:t> kopieren</a:t>
            </a:r>
          </a:p>
        </p:txBody>
      </p:sp>
      <p:sp>
        <p:nvSpPr>
          <p:cNvPr id="10244" name="Foliennummernplatzhalter 3">
            <a:extLst>
              <a:ext uri="{FF2B5EF4-FFF2-40B4-BE49-F238E27FC236}">
                <a16:creationId xmlns:a16="http://schemas.microsoft.com/office/drawing/2014/main" id="{BD8FF2DA-ADD0-4B34-42D8-DD3B70478D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CDB9866-0677-47C2-B81F-F424DE9E858E}" type="slidenum">
              <a:rPr lang="de-DE" altLang="de-DE">
                <a:solidFill>
                  <a:srgbClr val="000000"/>
                </a:solidFill>
              </a:rPr>
              <a:pPr>
                <a:spcBef>
                  <a:spcPct val="0"/>
                </a:spcBef>
              </a:pPr>
              <a:t>4</a:t>
            </a:fld>
            <a:endParaRPr lang="de-DE" altLang="de-DE">
              <a:solidFill>
                <a:srgbClr val="000000"/>
              </a:solidFill>
            </a:endParaRPr>
          </a:p>
        </p:txBody>
      </p:sp>
    </p:spTree>
    <p:extLst>
      <p:ext uri="{BB962C8B-B14F-4D97-AF65-F5344CB8AC3E}">
        <p14:creationId xmlns:p14="http://schemas.microsoft.com/office/powerpoint/2010/main" val="3546697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bildplatzhalter 1">
            <a:extLst>
              <a:ext uri="{FF2B5EF4-FFF2-40B4-BE49-F238E27FC236}">
                <a16:creationId xmlns:a16="http://schemas.microsoft.com/office/drawing/2014/main" id="{7BD784BE-A1FB-7CEB-85B3-3A0A7AC541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izenplatzhalter 2">
            <a:extLst>
              <a:ext uri="{FF2B5EF4-FFF2-40B4-BE49-F238E27FC236}">
                <a16:creationId xmlns:a16="http://schemas.microsoft.com/office/drawing/2014/main" id="{F3D006C0-D7AC-03AA-8D1F-FB9433D129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dirty="0"/>
          </a:p>
        </p:txBody>
      </p:sp>
      <p:sp>
        <p:nvSpPr>
          <p:cNvPr id="14340" name="Foliennummernplatzhalter 3">
            <a:extLst>
              <a:ext uri="{FF2B5EF4-FFF2-40B4-BE49-F238E27FC236}">
                <a16:creationId xmlns:a16="http://schemas.microsoft.com/office/drawing/2014/main" id="{BD19A964-6349-4B70-E916-A0A5A30BFF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A5EECA8-9104-4E5E-80E4-7FB437E91659}" type="slidenum">
              <a:rPr lang="de-DE" altLang="de-DE"/>
              <a:pPr>
                <a:spcBef>
                  <a:spcPct val="0"/>
                </a:spcBef>
              </a:pPr>
              <a:t>5</a:t>
            </a:fld>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a:extLst>
              <a:ext uri="{FF2B5EF4-FFF2-40B4-BE49-F238E27FC236}">
                <a16:creationId xmlns:a16="http://schemas.microsoft.com/office/drawing/2014/main" id="{7AA222D4-9127-F182-3202-6FCF171104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izenplatzhalter 2">
            <a:extLst>
              <a:ext uri="{FF2B5EF4-FFF2-40B4-BE49-F238E27FC236}">
                <a16:creationId xmlns:a16="http://schemas.microsoft.com/office/drawing/2014/main" id="{41B6A238-6416-4B75-B4DD-C6CAE1B51E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z="1800" dirty="0">
              <a:solidFill>
                <a:srgbClr val="000000"/>
              </a:solidFill>
              <a:latin typeface="Arial" panose="020B0604020202020204" pitchFamily="34" charset="0"/>
            </a:endParaRPr>
          </a:p>
          <a:p>
            <a:pPr eaLnBrk="1" hangingPunct="1">
              <a:spcBef>
                <a:spcPct val="0"/>
              </a:spcBef>
            </a:pPr>
            <a:r>
              <a:rPr lang="de-DE" altLang="de-DE" sz="1800" dirty="0">
                <a:solidFill>
                  <a:srgbClr val="000000"/>
                </a:solidFill>
                <a:latin typeface="Arial" panose="020B0604020202020204" pitchFamily="34" charset="0"/>
              </a:rPr>
              <a:t>Selbstständiger Unterricht ist auch früher (im 1. Quartal) möglich</a:t>
            </a:r>
          </a:p>
          <a:p>
            <a:pPr eaLnBrk="1" hangingPunct="1">
              <a:spcBef>
                <a:spcPct val="0"/>
              </a:spcBef>
            </a:pPr>
            <a:r>
              <a:rPr lang="de-DE" altLang="de-DE" sz="1800" dirty="0">
                <a:solidFill>
                  <a:srgbClr val="000000"/>
                </a:solidFill>
                <a:latin typeface="Arial" panose="020B0604020202020204" pitchFamily="34" charset="0"/>
              </a:rPr>
              <a:t>Stundenplangestaltung liegt in Verantwortung der Schulleitungen</a:t>
            </a:r>
            <a:r>
              <a:rPr lang="de-DE" altLang="de-DE" sz="1800" dirty="0">
                <a:solidFill>
                  <a:srgbClr val="000000"/>
                </a:solidFill>
                <a:latin typeface="WordVisiCarriageReturn_MSFontSe"/>
              </a:rPr>
              <a:t> </a:t>
            </a:r>
          </a:p>
          <a:p>
            <a:pPr eaLnBrk="1" hangingPunct="1">
              <a:spcBef>
                <a:spcPct val="0"/>
              </a:spcBef>
            </a:pPr>
            <a:r>
              <a:rPr lang="de-DE" altLang="de-DE" sz="1800" dirty="0">
                <a:solidFill>
                  <a:srgbClr val="000000"/>
                </a:solidFill>
                <a:latin typeface="WordVisiCarriageReturn_MSFontSe"/>
              </a:rPr>
              <a:t>Fachfremder Unterricht nicht möglich, keine Übernahme von Klassenleitungen (siehe Folien)</a:t>
            </a:r>
          </a:p>
          <a:p>
            <a:pPr eaLnBrk="1" hangingPunct="1">
              <a:spcBef>
                <a:spcPct val="0"/>
              </a:spcBef>
            </a:pPr>
            <a:r>
              <a:rPr lang="de-DE" altLang="de-DE" sz="1800" dirty="0">
                <a:solidFill>
                  <a:srgbClr val="000000"/>
                </a:solidFill>
                <a:latin typeface="WordVisiCarriageReturn_MSFontSe"/>
              </a:rPr>
              <a:t>SL sollte Einsicht in Unterricht nehmen, um Entscheidung bzgl. selbstständigem Unterricht fällen zu können</a:t>
            </a:r>
            <a:br>
              <a:rPr lang="de-DE" altLang="de-DE" sz="1800" dirty="0">
                <a:solidFill>
                  <a:srgbClr val="000000"/>
                </a:solidFill>
                <a:latin typeface="WordVisiCarriageReturn_MSFontSe"/>
              </a:rPr>
            </a:br>
            <a:endParaRPr lang="de-DE" altLang="de-DE" sz="1800" dirty="0">
              <a:solidFill>
                <a:srgbClr val="000000"/>
              </a:solidFill>
              <a:latin typeface="Arial" panose="020B0604020202020204" pitchFamily="34" charset="0"/>
            </a:endParaRPr>
          </a:p>
        </p:txBody>
      </p:sp>
      <p:sp>
        <p:nvSpPr>
          <p:cNvPr id="16388" name="Foliennummernplatzhalter 3">
            <a:extLst>
              <a:ext uri="{FF2B5EF4-FFF2-40B4-BE49-F238E27FC236}">
                <a16:creationId xmlns:a16="http://schemas.microsoft.com/office/drawing/2014/main" id="{E4E4A427-A362-CACF-C4A1-1A8C39AD8C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471DAC4-62E0-490A-8783-5D001D7F7F9F}" type="slidenum">
              <a:rPr lang="de-DE" altLang="de-DE"/>
              <a:pPr>
                <a:spcBef>
                  <a:spcPct val="0"/>
                </a:spcBef>
              </a:pPr>
              <a:t>6</a:t>
            </a:fld>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a:extLst>
              <a:ext uri="{FF2B5EF4-FFF2-40B4-BE49-F238E27FC236}">
                <a16:creationId xmlns:a16="http://schemas.microsoft.com/office/drawing/2014/main" id="{C6414E60-E00C-B111-7B1D-C8C2BC3C81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izenplatzhalter 2">
            <a:extLst>
              <a:ext uri="{FF2B5EF4-FFF2-40B4-BE49-F238E27FC236}">
                <a16:creationId xmlns:a16="http://schemas.microsoft.com/office/drawing/2014/main" id="{D4583F3D-2DB1-0418-EEA3-0BF1D12CF7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None/>
            </a:pPr>
            <a:endParaRPr lang="de-DE" altLang="de-DE" sz="1800" dirty="0">
              <a:solidFill>
                <a:srgbClr val="000000"/>
              </a:solidFill>
              <a:latin typeface="Arial" panose="020B0604020202020204" pitchFamily="34" charset="0"/>
            </a:endParaRPr>
          </a:p>
          <a:p>
            <a:pPr eaLnBrk="1" hangingPunct="1">
              <a:spcBef>
                <a:spcPct val="0"/>
              </a:spcBef>
              <a:buFontTx/>
              <a:buNone/>
            </a:pPr>
            <a:endParaRPr lang="de-DE" altLang="de-DE" sz="1800" dirty="0">
              <a:solidFill>
                <a:srgbClr val="000000"/>
              </a:solidFill>
              <a:latin typeface="Arial" panose="020B0604020202020204" pitchFamily="34" charset="0"/>
            </a:endParaRPr>
          </a:p>
          <a:p>
            <a:pPr eaLnBrk="1" hangingPunct="1">
              <a:spcBef>
                <a:spcPct val="0"/>
              </a:spcBef>
              <a:buFontTx/>
              <a:buChar char="•"/>
            </a:pPr>
            <a:r>
              <a:rPr lang="de-DE" altLang="de-DE" sz="1800" dirty="0">
                <a:solidFill>
                  <a:srgbClr val="000000"/>
                </a:solidFill>
                <a:latin typeface="Arial" panose="020B0604020202020204" pitchFamily="34" charset="0"/>
              </a:rPr>
              <a:t>Dies trifft laut aktueller OVP zu: </a:t>
            </a:r>
          </a:p>
          <a:p>
            <a:pPr algn="l"/>
            <a:r>
              <a:rPr lang="de-DE" sz="2800" b="0" i="0" dirty="0">
                <a:solidFill>
                  <a:srgbClr val="000000"/>
                </a:solidFill>
                <a:effectLst/>
                <a:latin typeface="BentonSans-Regular"/>
              </a:rPr>
              <a:t>§ 11 (8) Über die Ausbildung hinausgehender selbstständiger zusätzlicher Unterricht kann Lehramtsanwärterinnen und Lehramtsanwärtern mit ihrer Zustimmung übertragen werden; bis zum erfolgreichen Ablegen der Unterrichtspraktischen Prüfungen jedoch nur im Umfang von bis zu sechs Wochenstunden. Ausbildung und Prüfung haben Vorrang vor der Erteilung zusätzlichen Unterrichts.</a:t>
            </a:r>
          </a:p>
          <a:p>
            <a:br>
              <a:rPr lang="de-DE" sz="2800" dirty="0"/>
            </a:br>
            <a:endParaRPr lang="de-DE" altLang="de-DE" sz="1800" dirty="0">
              <a:solidFill>
                <a:srgbClr val="000000"/>
              </a:solidFill>
              <a:latin typeface="Arial" panose="020B0604020202020204" pitchFamily="34" charset="0"/>
            </a:endParaRPr>
          </a:p>
          <a:p>
            <a:pPr eaLnBrk="1" hangingPunct="1">
              <a:spcBef>
                <a:spcPct val="0"/>
              </a:spcBef>
              <a:buFontTx/>
              <a:buChar char="•"/>
            </a:pPr>
            <a:r>
              <a:rPr lang="de-DE" altLang="de-DE" sz="1800" dirty="0">
                <a:solidFill>
                  <a:srgbClr val="000000"/>
                </a:solidFill>
                <a:latin typeface="Arial" panose="020B0604020202020204" pitchFamily="34" charset="0"/>
              </a:rPr>
              <a:t>Langfristiger </a:t>
            </a:r>
            <a:r>
              <a:rPr lang="de-DE" altLang="de-DE" sz="1800" b="1" dirty="0">
                <a:solidFill>
                  <a:srgbClr val="000000"/>
                </a:solidFill>
                <a:latin typeface="Arial" panose="020B0604020202020204" pitchFamily="34" charset="0"/>
              </a:rPr>
              <a:t>Vertretungsunterricht</a:t>
            </a:r>
            <a:r>
              <a:rPr lang="de-DE" altLang="de-DE" sz="1800" dirty="0">
                <a:solidFill>
                  <a:srgbClr val="000000"/>
                </a:solidFill>
                <a:latin typeface="Arial" panose="020B0604020202020204" pitchFamily="34" charset="0"/>
              </a:rPr>
              <a:t> (max. 6 Stunden) belastet möglicherweise die Ausbildung einzelner LAA – Ausbildung darf nicht beeinträchtigt werden bzw. unter der Erteilung von zusätzlichem Vertretungsunterricht leiden</a:t>
            </a:r>
            <a:r>
              <a:rPr lang="de-DE" altLang="de-DE" sz="1800" dirty="0">
                <a:solidFill>
                  <a:srgbClr val="000000"/>
                </a:solidFill>
                <a:latin typeface="WordVisiCarriageReturn_MSFontSe"/>
              </a:rPr>
              <a:t> )</a:t>
            </a:r>
            <a:br>
              <a:rPr lang="de-DE" altLang="de-DE" sz="1800" dirty="0">
                <a:solidFill>
                  <a:srgbClr val="000000"/>
                </a:solidFill>
                <a:latin typeface="WordVisiCarriageReturn_MSFontSe"/>
              </a:rPr>
            </a:br>
            <a:r>
              <a:rPr lang="de-DE" altLang="de-DE" sz="1800" dirty="0">
                <a:solidFill>
                  <a:srgbClr val="000000"/>
                </a:solidFill>
                <a:latin typeface="Arial" panose="020B0604020202020204" pitchFamily="34" charset="0"/>
              </a:rPr>
              <a:t>Voraussetzungen: Freiwilligkeit der LAA; Bezahlung ab der 1. Stunde, da LAA mit Teilzeitkräften gleichgestellt sind </a:t>
            </a:r>
            <a:r>
              <a:rPr lang="de-DE" altLang="de-DE" sz="1800" dirty="0">
                <a:solidFill>
                  <a:srgbClr val="000000"/>
                </a:solidFill>
                <a:latin typeface="WordVisiCarriageReturn_MSFontSe"/>
              </a:rPr>
              <a:t> </a:t>
            </a:r>
            <a:br>
              <a:rPr lang="de-DE" altLang="de-DE" sz="1800" dirty="0">
                <a:solidFill>
                  <a:srgbClr val="000000"/>
                </a:solidFill>
                <a:latin typeface="WordVisiCarriageReturn_MSFontSe"/>
              </a:rPr>
            </a:br>
            <a:r>
              <a:rPr lang="de-DE" altLang="de-DE" sz="1800" dirty="0">
                <a:solidFill>
                  <a:srgbClr val="000000"/>
                </a:solidFill>
                <a:latin typeface="Arial" panose="020B0604020202020204" pitchFamily="34" charset="0"/>
              </a:rPr>
              <a:t>Idee: ggf. zunächst einen begrenzten Zeitraum mit LAA vereinbaren bzw. mit geringer Stundenzahl beginnen, nach wenigen Wochen erneut auf die Leistbarkeit der zusätzlichen Stunden durch die LAA schauen – enge Absprache mit LAA und allen Beteiligten  </a:t>
            </a:r>
          </a:p>
          <a:p>
            <a:pPr eaLnBrk="1" hangingPunct="1">
              <a:spcBef>
                <a:spcPct val="0"/>
              </a:spcBef>
              <a:buFontTx/>
              <a:buChar char="•"/>
            </a:pPr>
            <a:r>
              <a:rPr lang="de-DE" altLang="de-DE" sz="1800" dirty="0">
                <a:solidFill>
                  <a:srgbClr val="000000"/>
                </a:solidFill>
                <a:latin typeface="Arial" panose="020B0604020202020204" pitchFamily="34" charset="0"/>
              </a:rPr>
              <a:t>bei Überbelastung der LAA kann Genehmigung nicht aufrecht erhalten bleiben, was möglichst vermieden werden sollte</a:t>
            </a:r>
          </a:p>
          <a:p>
            <a:pPr eaLnBrk="1" hangingPunct="1">
              <a:spcBef>
                <a:spcPct val="0"/>
              </a:spcBef>
            </a:pPr>
            <a:endParaRPr lang="de-DE" altLang="de-DE" dirty="0"/>
          </a:p>
          <a:p>
            <a:pPr eaLnBrk="1" hangingPunct="1">
              <a:spcBef>
                <a:spcPct val="0"/>
              </a:spcBef>
            </a:pPr>
            <a:r>
              <a:rPr lang="de-DE" altLang="de-DE" dirty="0"/>
              <a:t>Antrag auf selbstständigen zusätzlichen Unterricht im Bereich Wir im ZfsL/Leitfaden für die Ausbildung</a:t>
            </a:r>
          </a:p>
        </p:txBody>
      </p:sp>
      <p:sp>
        <p:nvSpPr>
          <p:cNvPr id="18436" name="Foliennummernplatzhalter 3">
            <a:extLst>
              <a:ext uri="{FF2B5EF4-FFF2-40B4-BE49-F238E27FC236}">
                <a16:creationId xmlns:a16="http://schemas.microsoft.com/office/drawing/2014/main" id="{6B5770B6-6E87-7239-20C6-B621AF2B7B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75D278-A57C-4B5C-9A25-D4732DADCB85}" type="slidenum">
              <a:rPr lang="de-DE" altLang="de-DE"/>
              <a:pPr>
                <a:spcBef>
                  <a:spcPct val="0"/>
                </a:spcBef>
              </a:pPr>
              <a:t>7</a:t>
            </a:fld>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dirty="0"/>
              <a:t>Erläuterung:</a:t>
            </a:r>
          </a:p>
          <a:p>
            <a:r>
              <a:rPr lang="de-DE" dirty="0"/>
              <a:t>Fach 1 = Fach mit Studienanteilen (Mathe, Deutsch oder Neigungsfächer)</a:t>
            </a:r>
          </a:p>
          <a:p>
            <a:r>
              <a:rPr lang="de-DE" dirty="0"/>
              <a:t>Fach 2: Wahlweise Mathe, Deutsch, Neigungsfächer</a:t>
            </a:r>
          </a:p>
          <a:p>
            <a:r>
              <a:rPr lang="de-DE" dirty="0"/>
              <a:t>Im VD Besuch von kombinierten M/D-Fachseminaren und einem weiteren Fachseminar</a:t>
            </a:r>
          </a:p>
          <a:p>
            <a:endParaRPr lang="de-DE" dirty="0"/>
          </a:p>
          <a:p>
            <a:r>
              <a:rPr lang="de-DE" dirty="0" err="1"/>
              <a:t>LiA</a:t>
            </a:r>
            <a:r>
              <a:rPr lang="de-DE" dirty="0"/>
              <a:t> haben anderen Status als LAA: Angestellte des Landes NRW (über die Schulämter), Ausbilder*Innen des ZfsL haben weniger Einfluss auf Gestaltung der Ausbildung an Schule, Verantwortung liegt bei den SL, auch bei Frage nach Eignung für die Ausbildung</a:t>
            </a:r>
          </a:p>
          <a:p>
            <a:r>
              <a:rPr lang="de-DE" dirty="0"/>
              <a:t>Hinweis: Trotzdem darauf achten: Möglichst keine Klassenleitung, Ausbildung in Fächern, möglichst wenig Vertretungsunterricht</a:t>
            </a:r>
          </a:p>
          <a:p>
            <a:endParaRPr lang="de-DE" dirty="0"/>
          </a:p>
          <a:p>
            <a:r>
              <a:rPr lang="de-DE" dirty="0"/>
              <a:t>Stundenumfang: 22 Stunden Unterricht, davon 2 Stunden Ausbildungsunterricht über den gesamten VD hinweg, 1 Seminartag</a:t>
            </a:r>
          </a:p>
          <a:p>
            <a:endParaRPr lang="de-DE" dirty="0"/>
          </a:p>
          <a:p>
            <a:endParaRPr lang="de-DE" dirty="0"/>
          </a:p>
        </p:txBody>
      </p:sp>
      <p:sp>
        <p:nvSpPr>
          <p:cNvPr id="4" name="Foliennummernplatzhalter 3"/>
          <p:cNvSpPr>
            <a:spLocks noGrp="1"/>
          </p:cNvSpPr>
          <p:nvPr>
            <p:ph type="sldNum" sz="quarter" idx="5"/>
          </p:nvPr>
        </p:nvSpPr>
        <p:spPr/>
        <p:txBody>
          <a:bodyPr/>
          <a:lstStyle/>
          <a:p>
            <a:pPr>
              <a:defRPr/>
            </a:pPr>
            <a:fld id="{F4910128-74EB-48D3-AC23-969AE0E24E43}" type="slidenum">
              <a:rPr lang="de-DE" altLang="de-DE" smtClean="0"/>
              <a:pPr>
                <a:defRPr/>
              </a:pPr>
              <a:t>8</a:t>
            </a:fld>
            <a:endParaRPr lang="de-DE" altLang="de-DE"/>
          </a:p>
        </p:txBody>
      </p:sp>
    </p:spTree>
    <p:extLst>
      <p:ext uri="{BB962C8B-B14F-4D97-AF65-F5344CB8AC3E}">
        <p14:creationId xmlns:p14="http://schemas.microsoft.com/office/powerpoint/2010/main" val="817941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oliennummernplatzhalter 3"/>
          <p:cNvSpPr>
            <a:spLocks noGrp="1"/>
          </p:cNvSpPr>
          <p:nvPr>
            <p:ph type="sldNum" sz="quarter" idx="5"/>
          </p:nvPr>
        </p:nvSpPr>
        <p:spPr/>
        <p:txBody>
          <a:bodyPr/>
          <a:lstStyle/>
          <a:p>
            <a:pPr>
              <a:defRPr/>
            </a:pPr>
            <a:fld id="{F4910128-74EB-48D3-AC23-969AE0E24E43}" type="slidenum">
              <a:rPr lang="de-DE" altLang="de-DE" smtClean="0"/>
              <a:pPr>
                <a:defRPr/>
              </a:pPr>
              <a:t>9</a:t>
            </a:fld>
            <a:endParaRPr lang="de-DE" altLang="de-DE"/>
          </a:p>
        </p:txBody>
      </p:sp>
    </p:spTree>
    <p:extLst>
      <p:ext uri="{BB962C8B-B14F-4D97-AF65-F5344CB8AC3E}">
        <p14:creationId xmlns:p14="http://schemas.microsoft.com/office/powerpoint/2010/main" val="25680118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4" name="Group 15">
            <a:extLst>
              <a:ext uri="{FF2B5EF4-FFF2-40B4-BE49-F238E27FC236}">
                <a16:creationId xmlns:a16="http://schemas.microsoft.com/office/drawing/2014/main" id="{9D94FA7F-3252-3027-8E85-420E1BB9E2B7}"/>
              </a:ext>
            </a:extLst>
          </p:cNvPr>
          <p:cNvGrpSpPr>
            <a:grpSpLocks/>
          </p:cNvGrpSpPr>
          <p:nvPr/>
        </p:nvGrpSpPr>
        <p:grpSpPr bwMode="auto">
          <a:xfrm>
            <a:off x="0" y="-1588"/>
            <a:ext cx="12192000" cy="6865938"/>
            <a:chOff x="0" y="-2373"/>
            <a:chExt cx="12192000" cy="6867027"/>
          </a:xfrm>
        </p:grpSpPr>
        <p:sp>
          <p:nvSpPr>
            <p:cNvPr id="5" name="Rectangle 7">
              <a:extLst>
                <a:ext uri="{FF2B5EF4-FFF2-40B4-BE49-F238E27FC236}">
                  <a16:creationId xmlns:a16="http://schemas.microsoft.com/office/drawing/2014/main" id="{735EE650-7242-F15F-0F41-BD3A99A23E03}"/>
                </a:ext>
              </a:extLst>
            </p:cNvPr>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10">
              <a:extLst>
                <a:ext uri="{FF2B5EF4-FFF2-40B4-BE49-F238E27FC236}">
                  <a16:creationId xmlns:a16="http://schemas.microsoft.com/office/drawing/2014/main" id="{0C4DBBB4-8F20-A0FD-FDB1-CE2C69F23817}"/>
                </a:ext>
              </a:extLst>
            </p:cNvPr>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11">
              <a:extLst>
                <a:ext uri="{FF2B5EF4-FFF2-40B4-BE49-F238E27FC236}">
                  <a16:creationId xmlns:a16="http://schemas.microsoft.com/office/drawing/2014/main" id="{018C45E0-35D8-6A75-79B9-EA5A6D3C6501}"/>
                </a:ext>
              </a:extLst>
            </p:cNvPr>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2">
              <a:extLst>
                <a:ext uri="{FF2B5EF4-FFF2-40B4-BE49-F238E27FC236}">
                  <a16:creationId xmlns:a16="http://schemas.microsoft.com/office/drawing/2014/main" id="{276B053E-229C-1F5C-1D04-4E8F4E9DE342}"/>
                </a:ext>
              </a:extLst>
            </p:cNvPr>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3">
              <a:extLst>
                <a:ext uri="{FF2B5EF4-FFF2-40B4-BE49-F238E27FC236}">
                  <a16:creationId xmlns:a16="http://schemas.microsoft.com/office/drawing/2014/main" id="{C39DBB0E-1934-DC9A-1AFA-5E2211130D31}"/>
                </a:ext>
              </a:extLst>
            </p:cNvPr>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4">
              <a:extLst>
                <a:ext uri="{FF2B5EF4-FFF2-40B4-BE49-F238E27FC236}">
                  <a16:creationId xmlns:a16="http://schemas.microsoft.com/office/drawing/2014/main" id="{E29732E2-65B2-0856-8898-6C0437D6009C}"/>
                </a:ext>
              </a:extLst>
            </p:cNvPr>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id="{AC6A4736-A233-C69C-01AC-EF6D2948BF81}"/>
                </a:ext>
              </a:extLst>
            </p:cNvPr>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56"/>
                <a:gd name="T31" fmla="*/ 0 h 8638"/>
                <a:gd name="T32" fmla="*/ 15356 w 15356"/>
                <a:gd name="T33" fmla="*/ 8638 h 86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12" name="Rectangle 9">
            <a:extLst>
              <a:ext uri="{FF2B5EF4-FFF2-40B4-BE49-F238E27FC236}">
                <a16:creationId xmlns:a16="http://schemas.microsoft.com/office/drawing/2014/main" id="{504D044F-DF7B-5BC5-5BDE-D40E9681CAE9}"/>
              </a:ext>
            </a:extLst>
          </p:cNvPr>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154955" y="2099733"/>
            <a:ext cx="8825658" cy="2677648"/>
          </a:xfrm>
        </p:spPr>
        <p:txBody>
          <a:bodyPr anchor="b"/>
          <a:lstStyle>
            <a:lvl1pPr>
              <a:defRPr sz="5400"/>
            </a:lvl1pPr>
          </a:lstStyle>
          <a:p>
            <a:r>
              <a:rPr lang="de-DE"/>
              <a:t>Mastertitelformat bearbeiten</a:t>
            </a:r>
            <a:endParaRPr lang="en-US"/>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a:p>
        </p:txBody>
      </p:sp>
      <p:sp>
        <p:nvSpPr>
          <p:cNvPr id="13" name="Date Placeholder 3">
            <a:extLst>
              <a:ext uri="{FF2B5EF4-FFF2-40B4-BE49-F238E27FC236}">
                <a16:creationId xmlns:a16="http://schemas.microsoft.com/office/drawing/2014/main" id="{09C4E75E-1759-0F7D-24AB-C1BC84B3904C}"/>
              </a:ext>
            </a:extLst>
          </p:cNvPr>
          <p:cNvSpPr>
            <a:spLocks noGrp="1"/>
          </p:cNvSpPr>
          <p:nvPr>
            <p:ph type="dt" sz="half" idx="10"/>
          </p:nvPr>
        </p:nvSpPr>
        <p:spPr>
          <a:xfrm rot="5400000">
            <a:off x="10090150" y="1792288"/>
            <a:ext cx="990600" cy="304800"/>
          </a:xfrm>
        </p:spPr>
        <p:txBody>
          <a:bodyPr/>
          <a:lstStyle>
            <a:lvl1pPr algn="l">
              <a:defRPr b="0" i="0">
                <a:solidFill>
                  <a:schemeClr val="bg1"/>
                </a:solidFill>
              </a:defRPr>
            </a:lvl1pPr>
          </a:lstStyle>
          <a:p>
            <a:pPr>
              <a:defRPr/>
            </a:pPr>
            <a:fld id="{03309AC5-2E12-45FC-9644-B996872160B2}" type="datetime1">
              <a:rPr lang="de-DE"/>
              <a:pPr>
                <a:defRPr/>
              </a:pPr>
              <a:t>11.01.2025</a:t>
            </a:fld>
            <a:endParaRPr lang="en-US"/>
          </a:p>
        </p:txBody>
      </p:sp>
      <p:sp>
        <p:nvSpPr>
          <p:cNvPr id="14" name="Footer Placeholder 4">
            <a:extLst>
              <a:ext uri="{FF2B5EF4-FFF2-40B4-BE49-F238E27FC236}">
                <a16:creationId xmlns:a16="http://schemas.microsoft.com/office/drawing/2014/main" id="{646AC398-BE99-243E-BFC6-16FDE562C220}"/>
              </a:ext>
            </a:extLst>
          </p:cNvPr>
          <p:cNvSpPr>
            <a:spLocks noGrp="1"/>
          </p:cNvSpPr>
          <p:nvPr>
            <p:ph type="ftr" sz="quarter" idx="11"/>
          </p:nvPr>
        </p:nvSpPr>
        <p:spPr>
          <a:xfrm rot="5400000">
            <a:off x="8960644" y="3226594"/>
            <a:ext cx="3859212" cy="304800"/>
          </a:xfrm>
        </p:spPr>
        <p:txBody>
          <a:bodyPr/>
          <a:lstStyle>
            <a:lvl1pPr>
              <a:defRPr b="0" i="0">
                <a:solidFill>
                  <a:schemeClr val="bg1"/>
                </a:solidFill>
              </a:defRPr>
            </a:lvl1pPr>
          </a:lstStyle>
          <a:p>
            <a:pPr>
              <a:defRPr/>
            </a:pPr>
            <a:r>
              <a:rPr lang="en-US"/>
              <a:t>ZfsL Kleve - Seminar G 12/2019</a:t>
            </a:r>
          </a:p>
        </p:txBody>
      </p:sp>
      <p:sp>
        <p:nvSpPr>
          <p:cNvPr id="15" name="Slide Number Placeholder 5">
            <a:extLst>
              <a:ext uri="{FF2B5EF4-FFF2-40B4-BE49-F238E27FC236}">
                <a16:creationId xmlns:a16="http://schemas.microsoft.com/office/drawing/2014/main" id="{7E21EF78-145F-3036-6AA9-3A736CB82F89}"/>
              </a:ext>
            </a:extLst>
          </p:cNvPr>
          <p:cNvSpPr>
            <a:spLocks noGrp="1"/>
          </p:cNvSpPr>
          <p:nvPr>
            <p:ph type="sldNum" sz="quarter" idx="12"/>
          </p:nvPr>
        </p:nvSpPr>
        <p:spPr>
          <a:xfrm>
            <a:off x="10350500" y="292100"/>
            <a:ext cx="838200" cy="768350"/>
          </a:xfrm>
        </p:spPr>
        <p:txBody>
          <a:bodyPr/>
          <a:lstStyle>
            <a:lvl1pPr>
              <a:defRPr smtClean="0"/>
            </a:lvl1pPr>
          </a:lstStyle>
          <a:p>
            <a:pPr>
              <a:defRPr/>
            </a:pPr>
            <a:fld id="{AF3F4A7E-928A-44AE-AE29-C5B3E6B57C91}" type="slidenum">
              <a:rPr lang="en-US" altLang="de-DE"/>
              <a:pPr>
                <a:defRPr/>
              </a:pPr>
              <a:t>‹Nr.›</a:t>
            </a:fld>
            <a:endParaRPr lang="en-US" altLang="de-DE"/>
          </a:p>
        </p:txBody>
      </p:sp>
    </p:spTree>
    <p:extLst>
      <p:ext uri="{BB962C8B-B14F-4D97-AF65-F5344CB8AC3E}">
        <p14:creationId xmlns:p14="http://schemas.microsoft.com/office/powerpoint/2010/main" val="2663056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lstStyle/>
          <a:p>
            <a:pPr lvl="0"/>
            <a:r>
              <a:rPr lang="de-DE"/>
              <a:t>Mastertextformat bearbeiten
Zweite Ebene
Dritte Ebene
Vierte Ebene
Fünfte Ebene</a:t>
            </a:r>
            <a:endParaRPr lang="en-US"/>
          </a:p>
        </p:txBody>
      </p:sp>
      <p:sp>
        <p:nvSpPr>
          <p:cNvPr id="4" name="Date Placeholder 3">
            <a:extLst>
              <a:ext uri="{FF2B5EF4-FFF2-40B4-BE49-F238E27FC236}">
                <a16:creationId xmlns:a16="http://schemas.microsoft.com/office/drawing/2014/main" id="{12309976-4587-BA71-8BA9-312772B78BF9}"/>
              </a:ext>
            </a:extLst>
          </p:cNvPr>
          <p:cNvSpPr>
            <a:spLocks noGrp="1"/>
          </p:cNvSpPr>
          <p:nvPr>
            <p:ph type="dt" sz="half" idx="10"/>
          </p:nvPr>
        </p:nvSpPr>
        <p:spPr/>
        <p:txBody>
          <a:bodyPr/>
          <a:lstStyle>
            <a:lvl1pPr>
              <a:defRPr/>
            </a:lvl1pPr>
          </a:lstStyle>
          <a:p>
            <a:pPr>
              <a:defRPr/>
            </a:pPr>
            <a:fld id="{A0C73BDF-8868-4CA1-A73E-C6E23FD668F5}" type="datetime1">
              <a:rPr lang="de-DE"/>
              <a:pPr>
                <a:defRPr/>
              </a:pPr>
              <a:t>11.01.2025</a:t>
            </a:fld>
            <a:endParaRPr lang="en-US"/>
          </a:p>
        </p:txBody>
      </p:sp>
      <p:sp>
        <p:nvSpPr>
          <p:cNvPr id="5" name="Footer Placeholder 4">
            <a:extLst>
              <a:ext uri="{FF2B5EF4-FFF2-40B4-BE49-F238E27FC236}">
                <a16:creationId xmlns:a16="http://schemas.microsoft.com/office/drawing/2014/main" id="{90B5A7D3-5D61-141A-5F1D-236F9A34846A}"/>
              </a:ext>
            </a:extLst>
          </p:cNvPr>
          <p:cNvSpPr>
            <a:spLocks noGrp="1"/>
          </p:cNvSpPr>
          <p:nvPr>
            <p:ph type="ftr" sz="quarter" idx="11"/>
          </p:nvPr>
        </p:nvSpPr>
        <p:spPr/>
        <p:txBody>
          <a:bodyPr/>
          <a:lstStyle>
            <a:lvl1pPr>
              <a:defRPr/>
            </a:lvl1pPr>
          </a:lstStyle>
          <a:p>
            <a:pPr>
              <a:defRPr/>
            </a:pPr>
            <a:r>
              <a:rPr lang="en-US"/>
              <a:t>ZfsL Kleve - Seminar G 12/2019</a:t>
            </a:r>
          </a:p>
        </p:txBody>
      </p:sp>
      <p:sp>
        <p:nvSpPr>
          <p:cNvPr id="6" name="Slide Number Placeholder 5">
            <a:extLst>
              <a:ext uri="{FF2B5EF4-FFF2-40B4-BE49-F238E27FC236}">
                <a16:creationId xmlns:a16="http://schemas.microsoft.com/office/drawing/2014/main" id="{DBEBB47A-B570-EA8B-A0E1-4157E357D6C5}"/>
              </a:ext>
            </a:extLst>
          </p:cNvPr>
          <p:cNvSpPr>
            <a:spLocks noGrp="1"/>
          </p:cNvSpPr>
          <p:nvPr>
            <p:ph type="sldNum" sz="quarter" idx="12"/>
          </p:nvPr>
        </p:nvSpPr>
        <p:spPr/>
        <p:txBody>
          <a:bodyPr/>
          <a:lstStyle>
            <a:lvl1pPr>
              <a:defRPr/>
            </a:lvl1pPr>
          </a:lstStyle>
          <a:p>
            <a:pPr>
              <a:defRPr/>
            </a:pPr>
            <a:fld id="{0AB7514B-3265-47A0-8875-EA309A1A0199}" type="slidenum">
              <a:rPr lang="en-US" altLang="de-DE"/>
              <a:pPr>
                <a:defRPr/>
              </a:pPr>
              <a:t>‹Nr.›</a:t>
            </a:fld>
            <a:endParaRPr lang="en-US" altLang="de-DE"/>
          </a:p>
        </p:txBody>
      </p:sp>
    </p:spTree>
    <p:extLst>
      <p:ext uri="{BB962C8B-B14F-4D97-AF65-F5344CB8AC3E}">
        <p14:creationId xmlns:p14="http://schemas.microsoft.com/office/powerpoint/2010/main" val="551409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sz="half" idx="1"/>
          </p:nvPr>
        </p:nvSpPr>
        <p:spPr>
          <a:xfrm>
            <a:off x="1154954" y="2603500"/>
            <a:ext cx="4825158" cy="3416301"/>
          </a:xfrm>
        </p:spPr>
        <p:txBody>
          <a:bodyPr>
            <a:normAutofit/>
          </a:bodyPr>
          <a:lstStyle/>
          <a:p>
            <a:pPr lvl="0"/>
            <a:r>
              <a:rPr lang="de-DE"/>
              <a:t>Mastertextformat bearbeiten
Zweite Ebene
Dritte Ebene
Vierte Ebene
Fünfte Ebene</a:t>
            </a:r>
            <a:endParaRPr lang="en-US"/>
          </a:p>
        </p:txBody>
      </p:sp>
      <p:sp>
        <p:nvSpPr>
          <p:cNvPr id="4" name="Content Placeholder 3"/>
          <p:cNvSpPr>
            <a:spLocks noGrp="1"/>
          </p:cNvSpPr>
          <p:nvPr>
            <p:ph sz="half" idx="2"/>
          </p:nvPr>
        </p:nvSpPr>
        <p:spPr>
          <a:xfrm>
            <a:off x="6208712" y="2603500"/>
            <a:ext cx="4825159" cy="3416300"/>
          </a:xfrm>
        </p:spPr>
        <p:txBody>
          <a:bodyPr>
            <a:normAutofit/>
          </a:bodyPr>
          <a:lstStyle/>
          <a:p>
            <a:pPr lvl="0"/>
            <a:r>
              <a:rPr lang="de-DE"/>
              <a:t>Mastertextformat bearbeiten
Zweite Ebene
Dritte Ebene
Vierte Ebene
Fünfte Ebene</a:t>
            </a:r>
            <a:endParaRPr lang="en-US"/>
          </a:p>
        </p:txBody>
      </p:sp>
      <p:sp>
        <p:nvSpPr>
          <p:cNvPr id="5" name="Date Placeholder 3">
            <a:extLst>
              <a:ext uri="{FF2B5EF4-FFF2-40B4-BE49-F238E27FC236}">
                <a16:creationId xmlns:a16="http://schemas.microsoft.com/office/drawing/2014/main" id="{F9803890-2426-031B-E97C-9218DFA69B14}"/>
              </a:ext>
            </a:extLst>
          </p:cNvPr>
          <p:cNvSpPr>
            <a:spLocks noGrp="1"/>
          </p:cNvSpPr>
          <p:nvPr>
            <p:ph type="dt" sz="half" idx="10"/>
          </p:nvPr>
        </p:nvSpPr>
        <p:spPr/>
        <p:txBody>
          <a:bodyPr/>
          <a:lstStyle>
            <a:lvl1pPr>
              <a:defRPr/>
            </a:lvl1pPr>
          </a:lstStyle>
          <a:p>
            <a:pPr>
              <a:defRPr/>
            </a:pPr>
            <a:fld id="{1F369967-234A-4248-99CF-C92B8C99451A}" type="datetime1">
              <a:rPr lang="de-DE"/>
              <a:pPr>
                <a:defRPr/>
              </a:pPr>
              <a:t>11.01.2025</a:t>
            </a:fld>
            <a:endParaRPr lang="en-US"/>
          </a:p>
        </p:txBody>
      </p:sp>
      <p:sp>
        <p:nvSpPr>
          <p:cNvPr id="6" name="Footer Placeholder 4">
            <a:extLst>
              <a:ext uri="{FF2B5EF4-FFF2-40B4-BE49-F238E27FC236}">
                <a16:creationId xmlns:a16="http://schemas.microsoft.com/office/drawing/2014/main" id="{1793B9F2-17BD-0BB0-0672-AB9E957BD04A}"/>
              </a:ext>
            </a:extLst>
          </p:cNvPr>
          <p:cNvSpPr>
            <a:spLocks noGrp="1"/>
          </p:cNvSpPr>
          <p:nvPr>
            <p:ph type="ftr" sz="quarter" idx="11"/>
          </p:nvPr>
        </p:nvSpPr>
        <p:spPr/>
        <p:txBody>
          <a:bodyPr/>
          <a:lstStyle>
            <a:lvl1pPr>
              <a:defRPr/>
            </a:lvl1pPr>
          </a:lstStyle>
          <a:p>
            <a:pPr>
              <a:defRPr/>
            </a:pPr>
            <a:r>
              <a:rPr lang="en-US"/>
              <a:t>ZfsL Kleve - Seminar G 12/2019</a:t>
            </a:r>
          </a:p>
        </p:txBody>
      </p:sp>
      <p:sp>
        <p:nvSpPr>
          <p:cNvPr id="7" name="Slide Number Placeholder 5">
            <a:extLst>
              <a:ext uri="{FF2B5EF4-FFF2-40B4-BE49-F238E27FC236}">
                <a16:creationId xmlns:a16="http://schemas.microsoft.com/office/drawing/2014/main" id="{8BA50ED1-A65B-B119-3C04-39518E300DA7}"/>
              </a:ext>
            </a:extLst>
          </p:cNvPr>
          <p:cNvSpPr>
            <a:spLocks noGrp="1"/>
          </p:cNvSpPr>
          <p:nvPr>
            <p:ph type="sldNum" sz="quarter" idx="12"/>
          </p:nvPr>
        </p:nvSpPr>
        <p:spPr/>
        <p:txBody>
          <a:bodyPr/>
          <a:lstStyle>
            <a:lvl1pPr>
              <a:defRPr/>
            </a:lvl1pPr>
          </a:lstStyle>
          <a:p>
            <a:pPr>
              <a:defRPr/>
            </a:pPr>
            <a:fld id="{2F941098-569D-43BB-9F95-493AD54D3F19}" type="slidenum">
              <a:rPr lang="en-US" altLang="de-DE"/>
              <a:pPr>
                <a:defRPr/>
              </a:pPr>
              <a:t>‹Nr.›</a:t>
            </a:fld>
            <a:endParaRPr lang="en-US" altLang="de-DE"/>
          </a:p>
        </p:txBody>
      </p:sp>
    </p:spTree>
    <p:extLst>
      <p:ext uri="{BB962C8B-B14F-4D97-AF65-F5344CB8AC3E}">
        <p14:creationId xmlns:p14="http://schemas.microsoft.com/office/powerpoint/2010/main" val="961157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
Zweite Ebene
Dritte Ebene
Vierte Ebene
Fünfte Ebene</a:t>
            </a:r>
            <a:endParaRPr lang="en-US"/>
          </a:p>
        </p:txBody>
      </p:sp>
      <p:sp>
        <p:nvSpPr>
          <p:cNvPr id="4" name="Content Placeholder 3"/>
          <p:cNvSpPr>
            <a:spLocks noGrp="1"/>
          </p:cNvSpPr>
          <p:nvPr>
            <p:ph sz="half" idx="2"/>
          </p:nvPr>
        </p:nvSpPr>
        <p:spPr>
          <a:xfrm>
            <a:off x="1154954" y="3179762"/>
            <a:ext cx="4825158" cy="2840039"/>
          </a:xfrm>
        </p:spPr>
        <p:txBody>
          <a:bodyPr>
            <a:normAutofit/>
          </a:bodyPr>
          <a:lstStyle/>
          <a:p>
            <a:pPr lvl="0"/>
            <a:r>
              <a:rPr lang="de-DE"/>
              <a:t>Mastertextformat bearbeiten
Zweite Ebene
Dritte Ebene
Vierte Ebene
Fünfte Ebene</a:t>
            </a:r>
            <a:endParaRPr lang="en-US"/>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
Zweite Ebene
Dritte Ebene
Vierte Ebene
Fünfte Ebene</a:t>
            </a:r>
            <a:endParaRPr lang="en-US"/>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de-DE"/>
              <a:t>Mastertextformat bearbeiten
Zweite Ebene
Dritte Ebene
Vierte Ebene
Fünfte Ebene</a:t>
            </a:r>
            <a:endParaRPr lang="en-US"/>
          </a:p>
        </p:txBody>
      </p:sp>
      <p:sp>
        <p:nvSpPr>
          <p:cNvPr id="7" name="Date Placeholder 3">
            <a:extLst>
              <a:ext uri="{FF2B5EF4-FFF2-40B4-BE49-F238E27FC236}">
                <a16:creationId xmlns:a16="http://schemas.microsoft.com/office/drawing/2014/main" id="{C89D7E3D-6552-F893-7745-9A15427FDDA5}"/>
              </a:ext>
            </a:extLst>
          </p:cNvPr>
          <p:cNvSpPr>
            <a:spLocks noGrp="1"/>
          </p:cNvSpPr>
          <p:nvPr>
            <p:ph type="dt" sz="half" idx="10"/>
          </p:nvPr>
        </p:nvSpPr>
        <p:spPr/>
        <p:txBody>
          <a:bodyPr/>
          <a:lstStyle>
            <a:lvl1pPr>
              <a:defRPr/>
            </a:lvl1pPr>
          </a:lstStyle>
          <a:p>
            <a:pPr>
              <a:defRPr/>
            </a:pPr>
            <a:fld id="{E7032439-4863-45EB-B1DF-72A21296E9D9}" type="datetime1">
              <a:rPr lang="de-DE"/>
              <a:pPr>
                <a:defRPr/>
              </a:pPr>
              <a:t>11.01.2025</a:t>
            </a:fld>
            <a:endParaRPr lang="en-US"/>
          </a:p>
        </p:txBody>
      </p:sp>
      <p:sp>
        <p:nvSpPr>
          <p:cNvPr id="8" name="Footer Placeholder 4">
            <a:extLst>
              <a:ext uri="{FF2B5EF4-FFF2-40B4-BE49-F238E27FC236}">
                <a16:creationId xmlns:a16="http://schemas.microsoft.com/office/drawing/2014/main" id="{C3B3554C-5F59-ECF7-5F12-63134FDF6DA9}"/>
              </a:ext>
            </a:extLst>
          </p:cNvPr>
          <p:cNvSpPr>
            <a:spLocks noGrp="1"/>
          </p:cNvSpPr>
          <p:nvPr>
            <p:ph type="ftr" sz="quarter" idx="11"/>
          </p:nvPr>
        </p:nvSpPr>
        <p:spPr/>
        <p:txBody>
          <a:bodyPr/>
          <a:lstStyle>
            <a:lvl1pPr>
              <a:defRPr/>
            </a:lvl1pPr>
          </a:lstStyle>
          <a:p>
            <a:pPr>
              <a:defRPr/>
            </a:pPr>
            <a:r>
              <a:rPr lang="en-US"/>
              <a:t>ZfsL Kleve - Seminar G 12/2019</a:t>
            </a:r>
          </a:p>
        </p:txBody>
      </p:sp>
      <p:sp>
        <p:nvSpPr>
          <p:cNvPr id="9" name="Slide Number Placeholder 5">
            <a:extLst>
              <a:ext uri="{FF2B5EF4-FFF2-40B4-BE49-F238E27FC236}">
                <a16:creationId xmlns:a16="http://schemas.microsoft.com/office/drawing/2014/main" id="{FA7D4BE5-5BC0-1814-F43B-DB1E32B5FBAB}"/>
              </a:ext>
            </a:extLst>
          </p:cNvPr>
          <p:cNvSpPr>
            <a:spLocks noGrp="1"/>
          </p:cNvSpPr>
          <p:nvPr>
            <p:ph type="sldNum" sz="quarter" idx="12"/>
          </p:nvPr>
        </p:nvSpPr>
        <p:spPr/>
        <p:txBody>
          <a:bodyPr/>
          <a:lstStyle>
            <a:lvl1pPr>
              <a:defRPr/>
            </a:lvl1pPr>
          </a:lstStyle>
          <a:p>
            <a:pPr>
              <a:defRPr/>
            </a:pPr>
            <a:fld id="{DBD09DBB-5967-471C-BA8F-5D1323321C45}" type="slidenum">
              <a:rPr lang="en-US" altLang="de-DE"/>
              <a:pPr>
                <a:defRPr/>
              </a:pPr>
              <a:t>‹Nr.›</a:t>
            </a:fld>
            <a:endParaRPr lang="en-US" altLang="de-DE"/>
          </a:p>
        </p:txBody>
      </p:sp>
    </p:spTree>
    <p:extLst>
      <p:ext uri="{BB962C8B-B14F-4D97-AF65-F5344CB8AC3E}">
        <p14:creationId xmlns:p14="http://schemas.microsoft.com/office/powerpoint/2010/main" val="1601696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3">
            <a:extLst>
              <a:ext uri="{FF2B5EF4-FFF2-40B4-BE49-F238E27FC236}">
                <a16:creationId xmlns:a16="http://schemas.microsoft.com/office/drawing/2014/main" id="{3849DDE1-23D7-C5F3-22CF-A3FD95E1875D}"/>
              </a:ext>
            </a:extLst>
          </p:cNvPr>
          <p:cNvSpPr>
            <a:spLocks noGrp="1"/>
          </p:cNvSpPr>
          <p:nvPr>
            <p:ph type="dt" sz="half" idx="10"/>
          </p:nvPr>
        </p:nvSpPr>
        <p:spPr/>
        <p:txBody>
          <a:bodyPr/>
          <a:lstStyle>
            <a:lvl1pPr>
              <a:defRPr/>
            </a:lvl1pPr>
          </a:lstStyle>
          <a:p>
            <a:pPr>
              <a:defRPr/>
            </a:pPr>
            <a:fld id="{E2B8F3D4-D381-4F4E-B83F-7ABE98F2F00E}" type="datetime1">
              <a:rPr lang="de-DE"/>
              <a:pPr>
                <a:defRPr/>
              </a:pPr>
              <a:t>11.01.2025</a:t>
            </a:fld>
            <a:endParaRPr lang="en-US"/>
          </a:p>
        </p:txBody>
      </p:sp>
      <p:sp>
        <p:nvSpPr>
          <p:cNvPr id="4" name="Footer Placeholder 4">
            <a:extLst>
              <a:ext uri="{FF2B5EF4-FFF2-40B4-BE49-F238E27FC236}">
                <a16:creationId xmlns:a16="http://schemas.microsoft.com/office/drawing/2014/main" id="{6D33B75F-BBBC-EE47-89FD-1E1EFC918286}"/>
              </a:ext>
            </a:extLst>
          </p:cNvPr>
          <p:cNvSpPr>
            <a:spLocks noGrp="1"/>
          </p:cNvSpPr>
          <p:nvPr>
            <p:ph type="ftr" sz="quarter" idx="11"/>
          </p:nvPr>
        </p:nvSpPr>
        <p:spPr/>
        <p:txBody>
          <a:bodyPr/>
          <a:lstStyle>
            <a:lvl1pPr>
              <a:defRPr/>
            </a:lvl1pPr>
          </a:lstStyle>
          <a:p>
            <a:pPr>
              <a:defRPr/>
            </a:pPr>
            <a:r>
              <a:rPr lang="en-US"/>
              <a:t>ZfsL Kleve - Seminar G 12/2019</a:t>
            </a:r>
          </a:p>
        </p:txBody>
      </p:sp>
      <p:sp>
        <p:nvSpPr>
          <p:cNvPr id="5" name="Slide Number Placeholder 5">
            <a:extLst>
              <a:ext uri="{FF2B5EF4-FFF2-40B4-BE49-F238E27FC236}">
                <a16:creationId xmlns:a16="http://schemas.microsoft.com/office/drawing/2014/main" id="{829E7FC0-2923-5678-0682-FCD6EBBFCDAD}"/>
              </a:ext>
            </a:extLst>
          </p:cNvPr>
          <p:cNvSpPr>
            <a:spLocks noGrp="1"/>
          </p:cNvSpPr>
          <p:nvPr>
            <p:ph type="sldNum" sz="quarter" idx="12"/>
          </p:nvPr>
        </p:nvSpPr>
        <p:spPr/>
        <p:txBody>
          <a:bodyPr/>
          <a:lstStyle>
            <a:lvl1pPr>
              <a:defRPr/>
            </a:lvl1pPr>
          </a:lstStyle>
          <a:p>
            <a:pPr>
              <a:defRPr/>
            </a:pPr>
            <a:fld id="{A56CE170-D946-4854-A42F-45276EEFFA4B}" type="slidenum">
              <a:rPr lang="en-US" altLang="de-DE"/>
              <a:pPr>
                <a:defRPr/>
              </a:pPr>
              <a:t>‹Nr.›</a:t>
            </a:fld>
            <a:endParaRPr lang="en-US" altLang="de-DE"/>
          </a:p>
        </p:txBody>
      </p:sp>
    </p:spTree>
    <p:extLst>
      <p:ext uri="{BB962C8B-B14F-4D97-AF65-F5344CB8AC3E}">
        <p14:creationId xmlns:p14="http://schemas.microsoft.com/office/powerpoint/2010/main" val="3033432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de-DE"/>
              <a:t>Mastertitelformat bearbeiten</a:t>
            </a:r>
            <a:endParaRPr lang="en-US"/>
          </a:p>
        </p:txBody>
      </p:sp>
      <p:sp>
        <p:nvSpPr>
          <p:cNvPr id="3" name="Vertical Text Placeholder 2"/>
          <p:cNvSpPr>
            <a:spLocks noGrp="1"/>
          </p:cNvSpPr>
          <p:nvPr>
            <p:ph type="body" orient="vert" idx="1"/>
          </p:nvPr>
        </p:nvSpPr>
        <p:spPr/>
        <p:txBody>
          <a:bodyPr vert="eaVert"/>
          <a:lstStyle/>
          <a:p>
            <a:pPr lvl="0"/>
            <a:r>
              <a:rPr lang="de-DE"/>
              <a:t>Mastertextformat bearbeiten
Zweite Ebene
Dritte Ebene
Vierte Ebene
Fünfte Ebene</a:t>
            </a:r>
            <a:endParaRPr lang="en-US"/>
          </a:p>
        </p:txBody>
      </p:sp>
      <p:sp>
        <p:nvSpPr>
          <p:cNvPr id="4" name="Date Placeholder 3">
            <a:extLst>
              <a:ext uri="{FF2B5EF4-FFF2-40B4-BE49-F238E27FC236}">
                <a16:creationId xmlns:a16="http://schemas.microsoft.com/office/drawing/2014/main" id="{68AC8398-D975-6833-9D65-F7A90DB59EC2}"/>
              </a:ext>
            </a:extLst>
          </p:cNvPr>
          <p:cNvSpPr>
            <a:spLocks noGrp="1"/>
          </p:cNvSpPr>
          <p:nvPr>
            <p:ph type="dt" sz="half" idx="10"/>
          </p:nvPr>
        </p:nvSpPr>
        <p:spPr/>
        <p:txBody>
          <a:bodyPr/>
          <a:lstStyle>
            <a:lvl1pPr>
              <a:defRPr/>
            </a:lvl1pPr>
          </a:lstStyle>
          <a:p>
            <a:pPr>
              <a:defRPr/>
            </a:pPr>
            <a:fld id="{9977297A-349B-4DB3-B201-8EFB3B623B38}" type="datetime1">
              <a:rPr lang="de-DE"/>
              <a:pPr>
                <a:defRPr/>
              </a:pPr>
              <a:t>11.01.2025</a:t>
            </a:fld>
            <a:endParaRPr lang="en-US"/>
          </a:p>
        </p:txBody>
      </p:sp>
      <p:sp>
        <p:nvSpPr>
          <p:cNvPr id="5" name="Footer Placeholder 4">
            <a:extLst>
              <a:ext uri="{FF2B5EF4-FFF2-40B4-BE49-F238E27FC236}">
                <a16:creationId xmlns:a16="http://schemas.microsoft.com/office/drawing/2014/main" id="{BD2A523C-0B47-3824-DADB-D5C3F21DD404}"/>
              </a:ext>
            </a:extLst>
          </p:cNvPr>
          <p:cNvSpPr>
            <a:spLocks noGrp="1"/>
          </p:cNvSpPr>
          <p:nvPr>
            <p:ph type="ftr" sz="quarter" idx="11"/>
          </p:nvPr>
        </p:nvSpPr>
        <p:spPr/>
        <p:txBody>
          <a:bodyPr/>
          <a:lstStyle>
            <a:lvl1pPr>
              <a:defRPr/>
            </a:lvl1pPr>
          </a:lstStyle>
          <a:p>
            <a:pPr>
              <a:defRPr/>
            </a:pPr>
            <a:r>
              <a:rPr lang="en-US"/>
              <a:t>ZfsL Kleve - Seminar G 12/2019</a:t>
            </a:r>
          </a:p>
        </p:txBody>
      </p:sp>
      <p:sp>
        <p:nvSpPr>
          <p:cNvPr id="6" name="Slide Number Placeholder 5">
            <a:extLst>
              <a:ext uri="{FF2B5EF4-FFF2-40B4-BE49-F238E27FC236}">
                <a16:creationId xmlns:a16="http://schemas.microsoft.com/office/drawing/2014/main" id="{A2ADFEF9-D0C6-AC74-D2D8-C75332C4A3A1}"/>
              </a:ext>
            </a:extLst>
          </p:cNvPr>
          <p:cNvSpPr>
            <a:spLocks noGrp="1"/>
          </p:cNvSpPr>
          <p:nvPr>
            <p:ph type="sldNum" sz="quarter" idx="12"/>
          </p:nvPr>
        </p:nvSpPr>
        <p:spPr/>
        <p:txBody>
          <a:bodyPr/>
          <a:lstStyle>
            <a:lvl1pPr>
              <a:defRPr/>
            </a:lvl1pPr>
          </a:lstStyle>
          <a:p>
            <a:pPr>
              <a:defRPr/>
            </a:pPr>
            <a:fld id="{55C826CC-0657-4CB8-8A19-42F651CD5805}" type="slidenum">
              <a:rPr lang="en-US" altLang="de-DE"/>
              <a:pPr>
                <a:defRPr/>
              </a:pPr>
              <a:t>‹Nr.›</a:t>
            </a:fld>
            <a:endParaRPr lang="en-US" altLang="de-DE"/>
          </a:p>
        </p:txBody>
      </p:sp>
    </p:spTree>
    <p:extLst>
      <p:ext uri="{BB962C8B-B14F-4D97-AF65-F5344CB8AC3E}">
        <p14:creationId xmlns:p14="http://schemas.microsoft.com/office/powerpoint/2010/main" val="3567261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7EAF5"/>
        </a:solidFill>
        <a:effectLst/>
      </p:bgPr>
    </p:bg>
    <p:spTree>
      <p:nvGrpSpPr>
        <p:cNvPr id="1" name=""/>
        <p:cNvGrpSpPr/>
        <p:nvPr/>
      </p:nvGrpSpPr>
      <p:grpSpPr>
        <a:xfrm>
          <a:off x="0" y="0"/>
          <a:ext cx="0" cy="0"/>
          <a:chOff x="0" y="0"/>
          <a:chExt cx="0" cy="0"/>
        </a:xfrm>
      </p:grpSpPr>
      <p:grpSp>
        <p:nvGrpSpPr>
          <p:cNvPr id="1026" name="Group 8">
            <a:extLst>
              <a:ext uri="{FF2B5EF4-FFF2-40B4-BE49-F238E27FC236}">
                <a16:creationId xmlns:a16="http://schemas.microsoft.com/office/drawing/2014/main" id="{A66320EB-82F7-6CA7-6E7B-20CC9BB89F2A}"/>
              </a:ext>
            </a:extLst>
          </p:cNvPr>
          <p:cNvGrpSpPr>
            <a:grpSpLocks/>
          </p:cNvGrpSpPr>
          <p:nvPr/>
        </p:nvGrpSpPr>
        <p:grpSpPr bwMode="auto">
          <a:xfrm>
            <a:off x="0" y="-1588"/>
            <a:ext cx="12192000" cy="6865938"/>
            <a:chOff x="0" y="-2373"/>
            <a:chExt cx="12192000" cy="6867027"/>
          </a:xfrm>
        </p:grpSpPr>
        <p:sp>
          <p:nvSpPr>
            <p:cNvPr id="26" name="Rectangle 25">
              <a:extLst>
                <a:ext uri="{FF2B5EF4-FFF2-40B4-BE49-F238E27FC236}">
                  <a16:creationId xmlns:a16="http://schemas.microsoft.com/office/drawing/2014/main" id="{A9E24AC4-F12D-6638-21DF-F38C6AD6E193}"/>
                </a:ext>
              </a:extLst>
            </p:cNvPr>
            <p:cNvSpPr/>
            <p:nvPr/>
          </p:nvSpPr>
          <p:spPr>
            <a:xfrm>
              <a:off x="0" y="0"/>
              <a:ext cx="12192000" cy="6858000"/>
            </a:xfrm>
            <a:prstGeom prst="rect">
              <a:avLst/>
            </a:prstGeom>
            <a:blipFill>
              <a:blip r:embed="rId8">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a:extLst>
                <a:ext uri="{FF2B5EF4-FFF2-40B4-BE49-F238E27FC236}">
                  <a16:creationId xmlns:a16="http://schemas.microsoft.com/office/drawing/2014/main" id="{9DD5E1D8-575F-1F07-EFA8-E10C3DEAD041}"/>
                </a:ext>
              </a:extLst>
            </p:cNvPr>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265F1BC9-53E9-531F-6CCA-686233B79D98}"/>
                </a:ext>
              </a:extLst>
            </p:cNvPr>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45556EB5-A57E-C841-EDA5-A725614D2E6B}"/>
                </a:ext>
              </a:extLst>
            </p:cNvPr>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6AE44D81-A814-69C9-CB50-3CB3B5DB09BC}"/>
                </a:ext>
              </a:extLst>
            </p:cNvPr>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454D0787-3433-7711-5793-E53B6478A486}"/>
                </a:ext>
              </a:extLst>
            </p:cNvPr>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51" name="Freeform 5">
              <a:extLst>
                <a:ext uri="{FF2B5EF4-FFF2-40B4-BE49-F238E27FC236}">
                  <a16:creationId xmlns:a16="http://schemas.microsoft.com/office/drawing/2014/main" id="{D29869B5-57A7-8D77-E135-9DB48EE63400}"/>
                </a:ext>
              </a:extLst>
            </p:cNvPr>
            <p:cNvSpPr>
              <a:spLocks/>
            </p:cNvSpPr>
            <p:nvPr/>
          </p:nvSpPr>
          <p:spPr bwMode="gray">
            <a:xfrm rot="-589932">
              <a:off x="8490951" y="1797517"/>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52" name="Freeform 5">
              <a:extLst>
                <a:ext uri="{FF2B5EF4-FFF2-40B4-BE49-F238E27FC236}">
                  <a16:creationId xmlns:a16="http://schemas.microsoft.com/office/drawing/2014/main" id="{C6E769D3-DE32-E52E-D74E-9933BA26084D}"/>
                </a:ext>
              </a:extLst>
            </p:cNvPr>
            <p:cNvSpPr>
              <a:spLocks/>
            </p:cNvSpPr>
            <p:nvPr/>
          </p:nvSpPr>
          <p:spPr bwMode="gray">
            <a:xfrm>
              <a:off x="459506" y="1866405"/>
              <a:ext cx="11277600" cy="4533900"/>
            </a:xfrm>
            <a:custGeom>
              <a:avLst/>
              <a:gdLst>
                <a:gd name="T0" fmla="*/ 0 w 7104"/>
                <a:gd name="T1" fmla="*/ 0 h 2856"/>
                <a:gd name="T2" fmla="*/ 0 w 7104"/>
                <a:gd name="T3" fmla="*/ 4533900 h 2856"/>
                <a:gd name="T4" fmla="*/ 11277600 w 7104"/>
                <a:gd name="T5" fmla="*/ 4533900 h 2856"/>
                <a:gd name="T6" fmla="*/ 11277600 w 7104"/>
                <a:gd name="T7" fmla="*/ 1588 h 2856"/>
                <a:gd name="T8" fmla="*/ 11277600 w 7104"/>
                <a:gd name="T9" fmla="*/ 1588 h 2856"/>
                <a:gd name="T10" fmla="*/ 11022013 w 7104"/>
                <a:gd name="T11" fmla="*/ 41275 h 2856"/>
                <a:gd name="T12" fmla="*/ 10766425 w 7104"/>
                <a:gd name="T13" fmla="*/ 79375 h 2856"/>
                <a:gd name="T14" fmla="*/ 10510838 w 7104"/>
                <a:gd name="T15" fmla="*/ 115888 h 2856"/>
                <a:gd name="T16" fmla="*/ 10253663 w 7104"/>
                <a:gd name="T17" fmla="*/ 147638 h 2856"/>
                <a:gd name="T18" fmla="*/ 9998075 w 7104"/>
                <a:gd name="T19" fmla="*/ 179388 h 2856"/>
                <a:gd name="T20" fmla="*/ 9740900 w 7104"/>
                <a:gd name="T21" fmla="*/ 209550 h 2856"/>
                <a:gd name="T22" fmla="*/ 9486900 w 7104"/>
                <a:gd name="T23" fmla="*/ 234950 h 2856"/>
                <a:gd name="T24" fmla="*/ 9229725 w 7104"/>
                <a:gd name="T25" fmla="*/ 258763 h 2856"/>
                <a:gd name="T26" fmla="*/ 8974138 w 7104"/>
                <a:gd name="T27" fmla="*/ 280988 h 2856"/>
                <a:gd name="T28" fmla="*/ 8721725 w 7104"/>
                <a:gd name="T29" fmla="*/ 300038 h 2856"/>
                <a:gd name="T30" fmla="*/ 8467725 w 7104"/>
                <a:gd name="T31" fmla="*/ 319088 h 2856"/>
                <a:gd name="T32" fmla="*/ 8215313 w 7104"/>
                <a:gd name="T33" fmla="*/ 334963 h 2856"/>
                <a:gd name="T34" fmla="*/ 7964488 w 7104"/>
                <a:gd name="T35" fmla="*/ 347663 h 2856"/>
                <a:gd name="T36" fmla="*/ 7713663 w 7104"/>
                <a:gd name="T37" fmla="*/ 360363 h 2856"/>
                <a:gd name="T38" fmla="*/ 7466013 w 7104"/>
                <a:gd name="T39" fmla="*/ 371475 h 2856"/>
                <a:gd name="T40" fmla="*/ 7219950 w 7104"/>
                <a:gd name="T41" fmla="*/ 379413 h 2856"/>
                <a:gd name="T42" fmla="*/ 6973888 w 7104"/>
                <a:gd name="T43" fmla="*/ 385763 h 2856"/>
                <a:gd name="T44" fmla="*/ 6731000 w 7104"/>
                <a:gd name="T45" fmla="*/ 392113 h 2856"/>
                <a:gd name="T46" fmla="*/ 6489700 w 7104"/>
                <a:gd name="T47" fmla="*/ 395288 h 2856"/>
                <a:gd name="T48" fmla="*/ 6249988 w 7104"/>
                <a:gd name="T49" fmla="*/ 398463 h 2856"/>
                <a:gd name="T50" fmla="*/ 6013450 w 7104"/>
                <a:gd name="T51" fmla="*/ 400050 h 2856"/>
                <a:gd name="T52" fmla="*/ 5778500 w 7104"/>
                <a:gd name="T53" fmla="*/ 398463 h 2856"/>
                <a:gd name="T54" fmla="*/ 5546725 w 7104"/>
                <a:gd name="T55" fmla="*/ 398463 h 2856"/>
                <a:gd name="T56" fmla="*/ 5316538 w 7104"/>
                <a:gd name="T57" fmla="*/ 395288 h 2856"/>
                <a:gd name="T58" fmla="*/ 5091113 w 7104"/>
                <a:gd name="T59" fmla="*/ 390525 h 2856"/>
                <a:gd name="T60" fmla="*/ 4867275 w 7104"/>
                <a:gd name="T61" fmla="*/ 385763 h 2856"/>
                <a:gd name="T62" fmla="*/ 4648200 w 7104"/>
                <a:gd name="T63" fmla="*/ 381000 h 2856"/>
                <a:gd name="T64" fmla="*/ 4430713 w 7104"/>
                <a:gd name="T65" fmla="*/ 373063 h 2856"/>
                <a:gd name="T66" fmla="*/ 4216400 w 7104"/>
                <a:gd name="T67" fmla="*/ 365125 h 2856"/>
                <a:gd name="T68" fmla="*/ 4006850 w 7104"/>
                <a:gd name="T69" fmla="*/ 357188 h 2856"/>
                <a:gd name="T70" fmla="*/ 3597275 w 7104"/>
                <a:gd name="T71" fmla="*/ 336550 h 2856"/>
                <a:gd name="T72" fmla="*/ 3205163 w 7104"/>
                <a:gd name="T73" fmla="*/ 314325 h 2856"/>
                <a:gd name="T74" fmla="*/ 2828925 w 7104"/>
                <a:gd name="T75" fmla="*/ 290513 h 2856"/>
                <a:gd name="T76" fmla="*/ 2471738 w 7104"/>
                <a:gd name="T77" fmla="*/ 265113 h 2856"/>
                <a:gd name="T78" fmla="*/ 2132013 w 7104"/>
                <a:gd name="T79" fmla="*/ 238125 h 2856"/>
                <a:gd name="T80" fmla="*/ 1816100 w 7104"/>
                <a:gd name="T81" fmla="*/ 209550 h 2856"/>
                <a:gd name="T82" fmla="*/ 1519238 w 7104"/>
                <a:gd name="T83" fmla="*/ 180975 h 2856"/>
                <a:gd name="T84" fmla="*/ 1246188 w 7104"/>
                <a:gd name="T85" fmla="*/ 152400 h 2856"/>
                <a:gd name="T86" fmla="*/ 995363 w 7104"/>
                <a:gd name="T87" fmla="*/ 125413 h 2856"/>
                <a:gd name="T88" fmla="*/ 773113 w 7104"/>
                <a:gd name="T89" fmla="*/ 100013 h 2856"/>
                <a:gd name="T90" fmla="*/ 573088 w 7104"/>
                <a:gd name="T91" fmla="*/ 76200 h 2856"/>
                <a:gd name="T92" fmla="*/ 403225 w 7104"/>
                <a:gd name="T93" fmla="*/ 55563 h 2856"/>
                <a:gd name="T94" fmla="*/ 261938 w 7104"/>
                <a:gd name="T95" fmla="*/ 36513 h 2856"/>
                <a:gd name="T96" fmla="*/ 66675 w 7104"/>
                <a:gd name="T97" fmla="*/ 9525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104"/>
                <a:gd name="T154" fmla="*/ 0 h 2856"/>
                <a:gd name="T155" fmla="*/ 7104 w 7104"/>
                <a:gd name="T156" fmla="*/ 2856 h 28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53" name="Freeform 5">
              <a:extLst>
                <a:ext uri="{FF2B5EF4-FFF2-40B4-BE49-F238E27FC236}">
                  <a16:creationId xmlns:a16="http://schemas.microsoft.com/office/drawing/2014/main" id="{344F1D07-7B11-F01B-07CE-8976AD035618}"/>
                </a:ext>
              </a:extLst>
            </p:cNvPr>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56"/>
                <a:gd name="T31" fmla="*/ 0 h 8638"/>
                <a:gd name="T32" fmla="*/ 15356 w 15356"/>
                <a:gd name="T33" fmla="*/ 8638 h 86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1027" name="Title Placeholder 1">
            <a:extLst>
              <a:ext uri="{FF2B5EF4-FFF2-40B4-BE49-F238E27FC236}">
                <a16:creationId xmlns:a16="http://schemas.microsoft.com/office/drawing/2014/main" id="{938BC1C2-AEE9-ED2A-ECD0-16F3F2516806}"/>
              </a:ext>
            </a:extLst>
          </p:cNvPr>
          <p:cNvSpPr>
            <a:spLocks noGrp="1"/>
          </p:cNvSpPr>
          <p:nvPr>
            <p:ph type="title"/>
          </p:nvPr>
        </p:nvSpPr>
        <p:spPr bwMode="gray">
          <a:xfrm>
            <a:off x="1155700" y="973138"/>
            <a:ext cx="87614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Mastertitelformat bearbeiten</a:t>
            </a:r>
            <a:endParaRPr lang="en-US" altLang="de-DE"/>
          </a:p>
        </p:txBody>
      </p:sp>
      <p:sp>
        <p:nvSpPr>
          <p:cNvPr id="1028" name="Text Placeholder 2">
            <a:extLst>
              <a:ext uri="{FF2B5EF4-FFF2-40B4-BE49-F238E27FC236}">
                <a16:creationId xmlns:a16="http://schemas.microsoft.com/office/drawing/2014/main" id="{9C829B6C-9553-4F24-E0C7-3C84A3A8BA95}"/>
              </a:ext>
            </a:extLst>
          </p:cNvPr>
          <p:cNvSpPr>
            <a:spLocks noGrp="1"/>
          </p:cNvSpPr>
          <p:nvPr>
            <p:ph type="body" idx="1"/>
          </p:nvPr>
        </p:nvSpPr>
        <p:spPr bwMode="auto">
          <a:xfrm>
            <a:off x="1155700" y="2603500"/>
            <a:ext cx="876141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Mastertextformat bearbeiten
Zweite Ebene
Dritte Ebene
Vierte Ebene
Fünfte Ebene</a:t>
            </a:r>
            <a:endParaRPr lang="en-US" altLang="de-DE"/>
          </a:p>
        </p:txBody>
      </p:sp>
      <p:sp>
        <p:nvSpPr>
          <p:cNvPr id="4" name="Date Placeholder 3">
            <a:extLst>
              <a:ext uri="{FF2B5EF4-FFF2-40B4-BE49-F238E27FC236}">
                <a16:creationId xmlns:a16="http://schemas.microsoft.com/office/drawing/2014/main" id="{BF53437C-9E38-8F42-76E3-DCB0F2EB3C97}"/>
              </a:ext>
            </a:extLst>
          </p:cNvPr>
          <p:cNvSpPr>
            <a:spLocks noGrp="1"/>
          </p:cNvSpPr>
          <p:nvPr>
            <p:ph type="dt" sz="half" idx="2"/>
          </p:nvPr>
        </p:nvSpPr>
        <p:spPr>
          <a:xfrm>
            <a:off x="10650538" y="6394450"/>
            <a:ext cx="990600" cy="304800"/>
          </a:xfrm>
          <a:prstGeom prst="rect">
            <a:avLst/>
          </a:prstGeom>
        </p:spPr>
        <p:txBody>
          <a:bodyPr vert="horz" lIns="91440" tIns="45720" rIns="91440" bIns="45720" rtlCol="0" anchor="t"/>
          <a:lstStyle>
            <a:lvl1pPr algn="r" eaLnBrk="1" fontAlgn="auto" hangingPunct="1">
              <a:spcBef>
                <a:spcPts val="0"/>
              </a:spcBef>
              <a:spcAft>
                <a:spcPts val="0"/>
              </a:spcAft>
              <a:defRPr sz="1000" b="1" i="0">
                <a:solidFill>
                  <a:schemeClr val="accent1"/>
                </a:solidFill>
                <a:latin typeface="+mn-lt"/>
                <a:cs typeface="+mn-cs"/>
              </a:defRPr>
            </a:lvl1pPr>
          </a:lstStyle>
          <a:p>
            <a:pPr>
              <a:defRPr/>
            </a:pPr>
            <a:fld id="{347F69F7-A0D3-4F67-9027-6314B72C8D06}" type="datetime1">
              <a:rPr lang="de-DE"/>
              <a:pPr>
                <a:defRPr/>
              </a:pPr>
              <a:t>11.01.2025</a:t>
            </a:fld>
            <a:endParaRPr lang="en-US"/>
          </a:p>
        </p:txBody>
      </p:sp>
      <p:sp>
        <p:nvSpPr>
          <p:cNvPr id="5" name="Footer Placeholder 4">
            <a:extLst>
              <a:ext uri="{FF2B5EF4-FFF2-40B4-BE49-F238E27FC236}">
                <a16:creationId xmlns:a16="http://schemas.microsoft.com/office/drawing/2014/main" id="{C93CE6BF-3DF8-281B-28EF-5D18EC24E5F2}"/>
              </a:ext>
            </a:extLst>
          </p:cNvPr>
          <p:cNvSpPr>
            <a:spLocks noGrp="1"/>
          </p:cNvSpPr>
          <p:nvPr>
            <p:ph type="ftr" sz="quarter" idx="3"/>
          </p:nvPr>
        </p:nvSpPr>
        <p:spPr>
          <a:xfrm>
            <a:off x="528638" y="6391275"/>
            <a:ext cx="3859212" cy="304800"/>
          </a:xfrm>
          <a:prstGeom prst="rect">
            <a:avLst/>
          </a:prstGeom>
        </p:spPr>
        <p:txBody>
          <a:bodyPr vert="horz" lIns="91440" tIns="45720" rIns="91440" bIns="45720" rtlCol="0" anchor="b"/>
          <a:lstStyle>
            <a:lvl1pPr algn="l" eaLnBrk="1" fontAlgn="auto" hangingPunct="1">
              <a:spcBef>
                <a:spcPts val="0"/>
              </a:spcBef>
              <a:spcAft>
                <a:spcPts val="0"/>
              </a:spcAft>
              <a:defRPr sz="1000" b="1" i="0">
                <a:solidFill>
                  <a:schemeClr val="accent1"/>
                </a:solidFill>
                <a:latin typeface="+mn-lt"/>
                <a:cs typeface="+mn-cs"/>
              </a:defRPr>
            </a:lvl1pPr>
          </a:lstStyle>
          <a:p>
            <a:pPr>
              <a:defRPr/>
            </a:pPr>
            <a:r>
              <a:rPr lang="en-US"/>
              <a:t>ZfsL Kleve - Seminar G 12/2019</a:t>
            </a:r>
          </a:p>
        </p:txBody>
      </p:sp>
      <p:sp>
        <p:nvSpPr>
          <p:cNvPr id="22" name="Rectangle 21">
            <a:extLst>
              <a:ext uri="{FF2B5EF4-FFF2-40B4-BE49-F238E27FC236}">
                <a16:creationId xmlns:a16="http://schemas.microsoft.com/office/drawing/2014/main" id="{B95843CC-F91D-CCE3-E5C4-43E446E1E775}"/>
              </a:ext>
            </a:extLst>
          </p:cNvPr>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a:extLst>
              <a:ext uri="{FF2B5EF4-FFF2-40B4-BE49-F238E27FC236}">
                <a16:creationId xmlns:a16="http://schemas.microsoft.com/office/drawing/2014/main" id="{63D4AAC6-5FCD-3BAC-0BB6-166516157FC6}"/>
              </a:ext>
            </a:extLst>
          </p:cNvPr>
          <p:cNvSpPr>
            <a:spLocks noGrp="1"/>
          </p:cNvSpPr>
          <p:nvPr>
            <p:ph type="sldNum" sz="quarter" idx="4"/>
          </p:nvPr>
        </p:nvSpPr>
        <p:spPr>
          <a:xfrm>
            <a:off x="10352088" y="295275"/>
            <a:ext cx="838200" cy="7683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2800" smtClean="0">
                <a:solidFill>
                  <a:schemeClr val="bg1"/>
                </a:solidFill>
                <a:latin typeface="Century Gothic" panose="020B0502020202020204" pitchFamily="34" charset="0"/>
              </a:defRPr>
            </a:lvl1pPr>
          </a:lstStyle>
          <a:p>
            <a:pPr>
              <a:defRPr/>
            </a:pPr>
            <a:fld id="{A9D79374-0872-493C-AE6F-20557D764D6A}" type="slidenum">
              <a:rPr lang="en-US" altLang="de-DE"/>
              <a:pPr>
                <a:defRPr/>
              </a:pPr>
              <a:t>‹Nr.›</a:t>
            </a:fld>
            <a:endParaRPr lang="en-US" altLang="de-DE"/>
          </a:p>
        </p:txBody>
      </p:sp>
    </p:spTree>
  </p:cSld>
  <p:clrMap bg1="lt1" tx1="dk1" bg2="lt2" tx2="dk2" accent1="accent1" accent2="accent2" accent3="accent3" accent4="accent4" accent5="accent5" accent6="accent6" hlink="hlink" folHlink="folHlink"/>
  <p:sldLayoutIdLst>
    <p:sldLayoutId id="2147483688" r:id="rId1"/>
    <p:sldLayoutId id="2147483683" r:id="rId2"/>
    <p:sldLayoutId id="2147483684" r:id="rId3"/>
    <p:sldLayoutId id="2147483685" r:id="rId4"/>
    <p:sldLayoutId id="2147483686" r:id="rId5"/>
    <p:sldLayoutId id="2147483687" r:id="rId6"/>
  </p:sldLayoutIdLst>
  <p:hf hdr="0" dt="0"/>
  <p:txStyles>
    <p:titleStyle>
      <a:lvl1pPr algn="l" defTabSz="457200" rtl="0" eaLnBrk="0" fontAlgn="base" hangingPunct="0">
        <a:spcBef>
          <a:spcPct val="0"/>
        </a:spcBef>
        <a:spcAft>
          <a:spcPct val="0"/>
        </a:spcAft>
        <a:defRPr sz="3600" kern="1200">
          <a:solidFill>
            <a:schemeClr val="bg2"/>
          </a:solidFill>
          <a:latin typeface="+mj-lt"/>
          <a:ea typeface="+mj-ea"/>
          <a:cs typeface="+mj-cs"/>
        </a:defRPr>
      </a:lvl1pPr>
      <a:lvl2pPr algn="l" defTabSz="457200" rtl="0" eaLnBrk="0" fontAlgn="base" hangingPunct="0">
        <a:spcBef>
          <a:spcPct val="0"/>
        </a:spcBef>
        <a:spcAft>
          <a:spcPct val="0"/>
        </a:spcAft>
        <a:defRPr sz="3600">
          <a:solidFill>
            <a:schemeClr val="bg2"/>
          </a:solidFill>
          <a:latin typeface="Century Gothic" panose="020B0502020202020204" pitchFamily="34" charset="0"/>
        </a:defRPr>
      </a:lvl2pPr>
      <a:lvl3pPr algn="l" defTabSz="457200" rtl="0" eaLnBrk="0" fontAlgn="base" hangingPunct="0">
        <a:spcBef>
          <a:spcPct val="0"/>
        </a:spcBef>
        <a:spcAft>
          <a:spcPct val="0"/>
        </a:spcAft>
        <a:defRPr sz="3600">
          <a:solidFill>
            <a:schemeClr val="bg2"/>
          </a:solidFill>
          <a:latin typeface="Century Gothic" panose="020B0502020202020204" pitchFamily="34" charset="0"/>
        </a:defRPr>
      </a:lvl3pPr>
      <a:lvl4pPr algn="l" defTabSz="457200" rtl="0" eaLnBrk="0" fontAlgn="base" hangingPunct="0">
        <a:spcBef>
          <a:spcPct val="0"/>
        </a:spcBef>
        <a:spcAft>
          <a:spcPct val="0"/>
        </a:spcAft>
        <a:defRPr sz="3600">
          <a:solidFill>
            <a:schemeClr val="bg2"/>
          </a:solidFill>
          <a:latin typeface="Century Gothic" panose="020B0502020202020204" pitchFamily="34" charset="0"/>
        </a:defRPr>
      </a:lvl4pPr>
      <a:lvl5pPr algn="l" defTabSz="457200" rtl="0" eaLnBrk="0" fontAlgn="base" hangingPunct="0">
        <a:spcBef>
          <a:spcPct val="0"/>
        </a:spcBef>
        <a:spcAft>
          <a:spcPct val="0"/>
        </a:spcAft>
        <a:defRPr sz="3600">
          <a:solidFill>
            <a:schemeClr val="bg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pruefungsamt.nrw.de/staatspruefung/download"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zfsl-kleve.lms.schulon.org/mod/resource/view.php?id=37385"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7A98EFD-4FBD-8E6E-45DF-E2FC23309C5C}"/>
              </a:ext>
            </a:extLst>
          </p:cNvPr>
          <p:cNvSpPr>
            <a:spLocks noGrp="1" noRot="1" noChangeAspect="1" noMove="1" noResize="1" noEditPoints="1" noAdjustHandles="1" noChangeArrowheads="1" noChangeShapeType="1" noTextEdit="1"/>
          </p:cNvSpPr>
          <p:nvPr/>
        </p:nvSpPr>
        <p:spPr>
          <a:xfrm>
            <a:off x="476250" y="473075"/>
            <a:ext cx="11226800" cy="5903913"/>
          </a:xfrm>
          <a:prstGeom prst="rect">
            <a:avLst/>
          </a:prstGeom>
          <a:ln/>
        </p:spPr>
        <p:style>
          <a:lnRef idx="1">
            <a:schemeClr val="dk1"/>
          </a:lnRef>
          <a:fillRef idx="2">
            <a:schemeClr val="dk1"/>
          </a:fillRef>
          <a:effectRef idx="1">
            <a:schemeClr val="dk1"/>
          </a:effectRef>
          <a:fontRef idx="minor">
            <a:schemeClr val="dk1"/>
          </a:fontRef>
        </p:style>
        <p:txBody>
          <a:bodyPr/>
          <a:lstStyle/>
          <a:p>
            <a:endParaRPr lang="de-DE"/>
          </a:p>
        </p:txBody>
      </p:sp>
      <p:sp>
        <p:nvSpPr>
          <p:cNvPr id="5123" name="Textfeld 1">
            <a:extLst>
              <a:ext uri="{FF2B5EF4-FFF2-40B4-BE49-F238E27FC236}">
                <a16:creationId xmlns:a16="http://schemas.microsoft.com/office/drawing/2014/main" id="{8A3E556B-A8B0-D85B-CDB5-B92DE531422C}"/>
              </a:ext>
            </a:extLst>
          </p:cNvPr>
          <p:cNvSpPr txBox="1">
            <a:spLocks noChangeArrowheads="1"/>
          </p:cNvSpPr>
          <p:nvPr/>
        </p:nvSpPr>
        <p:spPr bwMode="auto">
          <a:xfrm>
            <a:off x="-1133475" y="3455988"/>
            <a:ext cx="14819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SzTx/>
              <a:buFontTx/>
              <a:buNone/>
            </a:pPr>
            <a:endParaRPr lang="de-DE" altLang="de-DE">
              <a:solidFill>
                <a:schemeClr val="tx1"/>
              </a:solidFill>
            </a:endParaRPr>
          </a:p>
        </p:txBody>
      </p:sp>
      <p:pic>
        <p:nvPicPr>
          <p:cNvPr id="5124" name="Picture 2" descr="Landeswappen">
            <a:extLst>
              <a:ext uri="{FF2B5EF4-FFF2-40B4-BE49-F238E27FC236}">
                <a16:creationId xmlns:a16="http://schemas.microsoft.com/office/drawing/2014/main" id="{D59E392A-0BB5-B172-9747-C96C63BA70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824" y="875049"/>
            <a:ext cx="97155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Bild 5" descr="C:\Dokumente und Einstellungen\Sandra\Eigene Dateien\Eigene Bilder\Logo G.bmp">
            <a:extLst>
              <a:ext uri="{FF2B5EF4-FFF2-40B4-BE49-F238E27FC236}">
                <a16:creationId xmlns:a16="http://schemas.microsoft.com/office/drawing/2014/main" id="{8E607C0E-868E-C142-E992-07C821869D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2439" y="550783"/>
            <a:ext cx="1304925" cy="142557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126" name="Textfeld 3">
            <a:extLst>
              <a:ext uri="{FF2B5EF4-FFF2-40B4-BE49-F238E27FC236}">
                <a16:creationId xmlns:a16="http://schemas.microsoft.com/office/drawing/2014/main" id="{01EEAC02-A0FB-CDA9-338E-328B565765FC}"/>
              </a:ext>
            </a:extLst>
          </p:cNvPr>
          <p:cNvSpPr txBox="1">
            <a:spLocks noChangeArrowheads="1"/>
          </p:cNvSpPr>
          <p:nvPr/>
        </p:nvSpPr>
        <p:spPr bwMode="auto">
          <a:xfrm>
            <a:off x="3958431" y="859194"/>
            <a:ext cx="4002087"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SzTx/>
              <a:buFontTx/>
              <a:buNone/>
            </a:pPr>
            <a:r>
              <a:rPr lang="de-DE" altLang="de-DE" b="1" dirty="0">
                <a:solidFill>
                  <a:schemeClr val="tx1"/>
                </a:solidFill>
                <a:latin typeface="Arial" panose="020B0604020202020204" pitchFamily="34" charset="0"/>
              </a:rPr>
              <a:t>Zentrum für schulpraktische Lehrerausbildung</a:t>
            </a:r>
          </a:p>
          <a:p>
            <a:pPr eaLnBrk="1" hangingPunct="1">
              <a:spcBef>
                <a:spcPct val="0"/>
              </a:spcBef>
              <a:buClrTx/>
              <a:buSzTx/>
              <a:buFontTx/>
              <a:buNone/>
            </a:pPr>
            <a:r>
              <a:rPr lang="de-DE" altLang="de-DE" b="1" dirty="0">
                <a:solidFill>
                  <a:schemeClr val="tx1"/>
                </a:solidFill>
                <a:latin typeface="Arial" panose="020B0604020202020204" pitchFamily="34" charset="0"/>
              </a:rPr>
              <a:t>ZfsL-Kleve – Seminar Grundschule</a:t>
            </a:r>
          </a:p>
        </p:txBody>
      </p:sp>
      <p:sp>
        <p:nvSpPr>
          <p:cNvPr id="5129" name="Text Box 19">
            <a:extLst>
              <a:ext uri="{FF2B5EF4-FFF2-40B4-BE49-F238E27FC236}">
                <a16:creationId xmlns:a16="http://schemas.microsoft.com/office/drawing/2014/main" id="{DBBE0479-7F93-1605-6A4E-03D6BE197182}"/>
              </a:ext>
            </a:extLst>
          </p:cNvPr>
          <p:cNvSpPr txBox="1">
            <a:spLocks noChangeArrowheads="1"/>
          </p:cNvSpPr>
          <p:nvPr/>
        </p:nvSpPr>
        <p:spPr bwMode="auto">
          <a:xfrm>
            <a:off x="1901824" y="4860667"/>
            <a:ext cx="8837613"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endParaRPr lang="de-DE" altLang="de-DE" sz="1600" b="1" dirty="0">
              <a:solidFill>
                <a:srgbClr val="99CCFF"/>
              </a:solidFill>
            </a:endParaRPr>
          </a:p>
          <a:p>
            <a:pPr eaLnBrk="1" hangingPunct="1">
              <a:spcBef>
                <a:spcPct val="50000"/>
              </a:spcBef>
            </a:pPr>
            <a:r>
              <a:rPr lang="de-DE" altLang="de-DE" sz="1600" dirty="0">
                <a:latin typeface="Arial"/>
                <a:cs typeface="Arial"/>
              </a:rPr>
              <a:t>Arbeitstreffen online 											Johanna Hoyer</a:t>
            </a:r>
            <a:endParaRPr lang="de-DE" altLang="de-DE" sz="1600" dirty="0"/>
          </a:p>
          <a:p>
            <a:pPr eaLnBrk="1" hangingPunct="1">
              <a:spcBef>
                <a:spcPct val="50000"/>
              </a:spcBef>
            </a:pPr>
            <a:r>
              <a:rPr lang="de-DE" altLang="de-DE" sz="1600" dirty="0">
                <a:latin typeface="Arial"/>
                <a:cs typeface="Arial"/>
              </a:rPr>
              <a:t>13.01.2025													Anja Maas-Handke</a:t>
            </a:r>
            <a:endParaRPr lang="de-DE" altLang="de-DE" sz="1600" dirty="0"/>
          </a:p>
          <a:p>
            <a:pPr eaLnBrk="1" hangingPunct="1">
              <a:spcBef>
                <a:spcPct val="50000"/>
              </a:spcBef>
            </a:pPr>
            <a:r>
              <a:rPr lang="de-DE" altLang="de-DE" sz="1600" dirty="0">
                <a:latin typeface="Arial"/>
                <a:cs typeface="Arial"/>
              </a:rPr>
              <a:t>15.30 Uhr														Brigitte Venhoff</a:t>
            </a:r>
            <a:endParaRPr lang="de-DE" altLang="de-DE" sz="1600" dirty="0"/>
          </a:p>
        </p:txBody>
      </p:sp>
      <p:sp>
        <p:nvSpPr>
          <p:cNvPr id="5130" name="Text Box 21">
            <a:extLst>
              <a:ext uri="{FF2B5EF4-FFF2-40B4-BE49-F238E27FC236}">
                <a16:creationId xmlns:a16="http://schemas.microsoft.com/office/drawing/2014/main" id="{A318F446-B440-EF63-8774-08D8D5DCAA98}"/>
              </a:ext>
            </a:extLst>
          </p:cNvPr>
          <p:cNvSpPr txBox="1">
            <a:spLocks noChangeArrowheads="1"/>
          </p:cNvSpPr>
          <p:nvPr/>
        </p:nvSpPr>
        <p:spPr bwMode="auto">
          <a:xfrm>
            <a:off x="1508125" y="2161301"/>
            <a:ext cx="9175750" cy="2793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spcBef>
                <a:spcPct val="50000"/>
              </a:spcBef>
            </a:pPr>
            <a:r>
              <a:rPr lang="de-DE" altLang="de-DE" sz="2400" b="1" dirty="0">
                <a:solidFill>
                  <a:schemeClr val="accent4">
                    <a:lumMod val="50000"/>
                  </a:schemeClr>
                </a:solidFill>
                <a:latin typeface="Arial"/>
                <a:cs typeface="Arial"/>
              </a:rPr>
              <a:t>Herzlich willkommen</a:t>
            </a:r>
            <a:br>
              <a:rPr lang="de-DE" altLang="de-DE" sz="2400" b="1" dirty="0">
                <a:solidFill>
                  <a:schemeClr val="accent4">
                    <a:lumMod val="50000"/>
                  </a:schemeClr>
                </a:solidFill>
                <a:latin typeface="Arial"/>
                <a:cs typeface="Arial"/>
              </a:rPr>
            </a:br>
            <a:r>
              <a:rPr lang="de-DE" altLang="de-DE" sz="2400" b="1" dirty="0">
                <a:solidFill>
                  <a:schemeClr val="accent4">
                    <a:lumMod val="50000"/>
                  </a:schemeClr>
                </a:solidFill>
                <a:latin typeface="Arial"/>
                <a:cs typeface="Arial"/>
              </a:rPr>
              <a:t>zum Arbeitstreffen der Mentorinnen, Mentoren und ABB</a:t>
            </a:r>
            <a:br>
              <a:rPr lang="de-DE" altLang="de-DE" sz="2400" b="1" dirty="0">
                <a:solidFill>
                  <a:schemeClr val="accent4">
                    <a:lumMod val="50000"/>
                  </a:schemeClr>
                </a:solidFill>
                <a:latin typeface="Arial"/>
                <a:cs typeface="Arial"/>
              </a:rPr>
            </a:br>
            <a:r>
              <a:rPr lang="de-DE" altLang="de-DE" sz="2400" b="1" dirty="0">
                <a:solidFill>
                  <a:schemeClr val="accent4">
                    <a:lumMod val="50000"/>
                  </a:schemeClr>
                </a:solidFill>
                <a:latin typeface="Arial"/>
                <a:cs typeface="Arial"/>
              </a:rPr>
              <a:t>der Ausbildungsschulen </a:t>
            </a:r>
            <a:br>
              <a:rPr lang="de-DE" altLang="de-DE" sz="2400" b="1" dirty="0">
                <a:solidFill>
                  <a:schemeClr val="accent4">
                    <a:lumMod val="50000"/>
                  </a:schemeClr>
                </a:solidFill>
                <a:latin typeface="Arial"/>
                <a:cs typeface="Arial"/>
              </a:rPr>
            </a:br>
            <a:r>
              <a:rPr lang="de-DE" altLang="de-DE" sz="2400" b="1" dirty="0">
                <a:solidFill>
                  <a:schemeClr val="accent4">
                    <a:lumMod val="50000"/>
                  </a:schemeClr>
                </a:solidFill>
                <a:latin typeface="Arial"/>
                <a:cs typeface="Arial"/>
              </a:rPr>
              <a:t>mit Seminarausbilderinnen und Seminarausbildern</a:t>
            </a:r>
            <a:br>
              <a:rPr lang="de-DE" altLang="de-DE" sz="2400" b="1" dirty="0">
                <a:solidFill>
                  <a:schemeClr val="accent4">
                    <a:lumMod val="50000"/>
                  </a:schemeClr>
                </a:solidFill>
                <a:latin typeface="Arial"/>
                <a:cs typeface="Arial"/>
              </a:rPr>
            </a:br>
            <a:r>
              <a:rPr lang="de-DE" altLang="de-DE" sz="2400" b="1" dirty="0">
                <a:solidFill>
                  <a:schemeClr val="accent4">
                    <a:lumMod val="50000"/>
                  </a:schemeClr>
                </a:solidFill>
                <a:latin typeface="Arial"/>
                <a:cs typeface="Arial"/>
              </a:rPr>
              <a:t>zur Kooperation von Schule und Seminar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Inhaltsplatzhalter 2">
            <a:extLst>
              <a:ext uri="{FF2B5EF4-FFF2-40B4-BE49-F238E27FC236}">
                <a16:creationId xmlns:a16="http://schemas.microsoft.com/office/drawing/2014/main" id="{0F89678C-08B6-2297-A446-B8F8BC2AB246}"/>
              </a:ext>
            </a:extLst>
          </p:cNvPr>
          <p:cNvSpPr>
            <a:spLocks noGrp="1"/>
          </p:cNvSpPr>
          <p:nvPr>
            <p:ph idx="1"/>
          </p:nvPr>
        </p:nvSpPr>
        <p:spPr>
          <a:xfrm>
            <a:off x="476250" y="2009513"/>
            <a:ext cx="10874375" cy="4553211"/>
          </a:xfrm>
        </p:spPr>
        <p:txBody>
          <a:bodyPr/>
          <a:lstStyle/>
          <a:p>
            <a:pPr eaLnBrk="1" hangingPunct="1">
              <a:buClr>
                <a:srgbClr val="4A15F3"/>
              </a:buClr>
            </a:pPr>
            <a:r>
              <a:rPr lang="de-DE" altLang="de-DE" sz="2000" dirty="0"/>
              <a:t>Wöchentlich fertigen LAA und </a:t>
            </a:r>
            <a:r>
              <a:rPr lang="de-DE" altLang="de-DE" sz="2000" dirty="0" err="1"/>
              <a:t>LiA</a:t>
            </a:r>
            <a:r>
              <a:rPr lang="de-DE" altLang="de-DE" sz="2000" dirty="0"/>
              <a:t> vier Unterrichtsskizzen an (Thema, Ziel/zentrale Absicht, Verlaufsplan) und händigen diese den ABB und Mentor*Innen aus. </a:t>
            </a:r>
          </a:p>
          <a:p>
            <a:pPr eaLnBrk="1" hangingPunct="1">
              <a:buClr>
                <a:srgbClr val="4A15F3"/>
              </a:buClr>
            </a:pPr>
            <a:r>
              <a:rPr lang="de-DE" altLang="de-DE" sz="2000" dirty="0"/>
              <a:t>LAA und </a:t>
            </a:r>
            <a:r>
              <a:rPr lang="de-DE" altLang="de-DE" sz="2000" dirty="0" err="1"/>
              <a:t>LiA</a:t>
            </a:r>
            <a:r>
              <a:rPr lang="de-DE" altLang="de-DE" sz="2000" dirty="0"/>
              <a:t> sorgen per Mail dafür, dass anderthalb Tage vor einem Unterrichtsbesuch die schriftliche Planung den schulischen Ausbildern und der Fachleitung vorliegt. </a:t>
            </a:r>
          </a:p>
          <a:p>
            <a:pPr eaLnBrk="1" hangingPunct="1">
              <a:buClr>
                <a:srgbClr val="4A15F3"/>
              </a:buClr>
            </a:pPr>
            <a:r>
              <a:rPr lang="de-DE" altLang="de-DE" sz="2000" dirty="0"/>
              <a:t>Jeder Entwurf muss die unterschriebene Versicherung enthalten, dass es sich um eine selbständige Leistung der/des LAA/</a:t>
            </a:r>
            <a:r>
              <a:rPr lang="de-DE" altLang="de-DE" sz="2000" dirty="0" err="1"/>
              <a:t>LiA</a:t>
            </a:r>
            <a:r>
              <a:rPr lang="de-DE" altLang="de-DE" sz="2000" dirty="0"/>
              <a:t> handelt, ergänzt um Regelung der Kennzeichnung von KI-gestützten Schreib- und Bildwerkzeugen. (Download im LMS)</a:t>
            </a:r>
          </a:p>
          <a:p>
            <a:pPr eaLnBrk="1" hangingPunct="1">
              <a:buClr>
                <a:srgbClr val="4A15F3"/>
              </a:buClr>
            </a:pPr>
            <a:r>
              <a:rPr lang="de-DE" altLang="de-DE" sz="2000" dirty="0"/>
              <a:t>Von der Schulleitung unterschriebene aktuelle Stundenpläne leiten LAA und </a:t>
            </a:r>
            <a:r>
              <a:rPr lang="de-DE" altLang="de-DE" sz="2000" dirty="0" err="1"/>
              <a:t>LiA</a:t>
            </a:r>
            <a:r>
              <a:rPr lang="de-DE" altLang="de-DE" sz="2000" dirty="0"/>
              <a:t> zeitnah an beide Fachleitungen weiter (Download Stundenplan-Blanko im LMS).</a:t>
            </a:r>
          </a:p>
          <a:p>
            <a:pPr eaLnBrk="1" hangingPunct="1">
              <a:buClr>
                <a:srgbClr val="4A15F3"/>
              </a:buClr>
            </a:pPr>
            <a:r>
              <a:rPr lang="de-DE" altLang="de-DE" sz="2000" dirty="0"/>
              <a:t>Bei Erkrankung informieren LAA und </a:t>
            </a:r>
            <a:r>
              <a:rPr lang="de-DE" altLang="de-DE" sz="2000" dirty="0" err="1"/>
              <a:t>LiA</a:t>
            </a:r>
            <a:r>
              <a:rPr lang="de-DE" altLang="de-DE" sz="2000" dirty="0"/>
              <a:t> umgehend Seminar und Schule. Ab dem dritten Krankheitstag ist ein Attest beizubringen.</a:t>
            </a:r>
          </a:p>
          <a:p>
            <a:pPr eaLnBrk="1" hangingPunct="1">
              <a:buClr>
                <a:srgbClr val="4A15F3"/>
              </a:buClr>
              <a:buFont typeface="Arial" panose="020B0604020202020204" pitchFamily="34" charset="0"/>
              <a:buChar char="•"/>
            </a:pPr>
            <a:endParaRPr lang="de-DE" altLang="de-DE" sz="2100" b="1" dirty="0">
              <a:solidFill>
                <a:srgbClr val="FF0000"/>
              </a:solidFill>
            </a:endParaRPr>
          </a:p>
        </p:txBody>
      </p:sp>
      <p:sp>
        <p:nvSpPr>
          <p:cNvPr id="11267" name="Foliennummernplatzhalter 4">
            <a:extLst>
              <a:ext uri="{FF2B5EF4-FFF2-40B4-BE49-F238E27FC236}">
                <a16:creationId xmlns:a16="http://schemas.microsoft.com/office/drawing/2014/main" id="{32B461F4-07DA-BD6C-D2B5-94B5FA15A9A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SzTx/>
              <a:buFontTx/>
              <a:buNone/>
            </a:pPr>
            <a:endParaRPr lang="de-DE" altLang="de-DE">
              <a:solidFill>
                <a:schemeClr val="bg1"/>
              </a:solidFill>
            </a:endParaRPr>
          </a:p>
        </p:txBody>
      </p:sp>
      <p:sp>
        <p:nvSpPr>
          <p:cNvPr id="5" name="Rechteck 4">
            <a:extLst>
              <a:ext uri="{FF2B5EF4-FFF2-40B4-BE49-F238E27FC236}">
                <a16:creationId xmlns:a16="http://schemas.microsoft.com/office/drawing/2014/main" id="{B008CE11-88FB-90B5-03DF-F39DC6FF5FEB}"/>
              </a:ext>
            </a:extLst>
          </p:cNvPr>
          <p:cNvSpPr/>
          <p:nvPr/>
        </p:nvSpPr>
        <p:spPr>
          <a:xfrm>
            <a:off x="476250" y="473075"/>
            <a:ext cx="11226800" cy="1265238"/>
          </a:xfrm>
          <a:prstGeom prst="rect">
            <a:avLst/>
          </a:prstGeom>
        </p:spPr>
        <p:style>
          <a:lnRef idx="1">
            <a:schemeClr val="dk1"/>
          </a:lnRef>
          <a:fillRef idx="1001">
            <a:schemeClr val="dk2"/>
          </a:fillRef>
          <a:effectRef idx="1">
            <a:schemeClr val="dk1"/>
          </a:effectRef>
          <a:fontRef idx="minor">
            <a:schemeClr val="dk1"/>
          </a:fontRef>
        </p:style>
        <p:txBody>
          <a:bodyPr anchor="ct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ctr" eaLnBrk="1" hangingPunct="1">
              <a:defRPr/>
            </a:pPr>
            <a:r>
              <a:rPr lang="de-DE" altLang="de-DE" sz="2800" b="1" dirty="0">
                <a:solidFill>
                  <a:schemeClr val="bg2"/>
                </a:solidFill>
                <a:latin typeface="Arial" panose="020B0604020202020204" pitchFamily="34" charset="0"/>
              </a:rPr>
              <a:t>Ausbildung im Lehramt Grundschule – </a:t>
            </a:r>
            <a:br>
              <a:rPr lang="de-DE" altLang="de-DE" sz="2800" b="1" dirty="0">
                <a:solidFill>
                  <a:schemeClr val="bg2"/>
                </a:solidFill>
                <a:latin typeface="Arial" panose="020B0604020202020204" pitchFamily="34" charset="0"/>
              </a:rPr>
            </a:br>
            <a:r>
              <a:rPr lang="de-DE" altLang="de-DE" sz="2800" b="1" dirty="0">
                <a:solidFill>
                  <a:schemeClr val="bg2"/>
                </a:solidFill>
                <a:latin typeface="Arial" panose="020B0604020202020204" pitchFamily="34" charset="0"/>
              </a:rPr>
              <a:t>Pflichten</a:t>
            </a:r>
            <a:r>
              <a:rPr lang="de-DE" altLang="de-DE" sz="2800" dirty="0">
                <a:solidFill>
                  <a:schemeClr val="bg2"/>
                </a:solidFill>
              </a:rPr>
              <a:t> </a:t>
            </a:r>
            <a:r>
              <a:rPr lang="de-DE" altLang="de-DE" sz="2800" b="1" dirty="0">
                <a:solidFill>
                  <a:schemeClr val="bg2"/>
                </a:solidFill>
                <a:latin typeface="Arial" panose="020B0604020202020204" pitchFamily="34" charset="0"/>
              </a:rPr>
              <a:t>der LAA</a:t>
            </a:r>
            <a:r>
              <a:rPr lang="de-DE" altLang="de-DE" sz="2800" b="1" dirty="0">
                <a:solidFill>
                  <a:schemeClr val="bg1"/>
                </a:solidFill>
                <a:effectLst>
                  <a:outerShdw blurRad="38100" dist="38100" dir="2700000" algn="tl">
                    <a:srgbClr val="000000"/>
                  </a:outerShdw>
                </a:effectLst>
                <a:latin typeface="Arial" panose="020B0604020202020204" pitchFamily="34" charset="0"/>
              </a:rPr>
              <a:t>  und </a:t>
            </a:r>
            <a:r>
              <a:rPr lang="de-DE" altLang="de-DE" sz="2800" b="1" dirty="0" err="1">
                <a:solidFill>
                  <a:schemeClr val="bg1"/>
                </a:solidFill>
                <a:effectLst>
                  <a:outerShdw blurRad="38100" dist="38100" dir="2700000" algn="tl">
                    <a:srgbClr val="000000"/>
                  </a:outerShdw>
                </a:effectLst>
                <a:latin typeface="Arial" panose="020B0604020202020204" pitchFamily="34" charset="0"/>
              </a:rPr>
              <a:t>LiA</a:t>
            </a:r>
            <a:endParaRPr lang="de-DE" altLang="de-DE" sz="2800" b="1" dirty="0">
              <a:solidFill>
                <a:schemeClr val="bg1"/>
              </a:solidFill>
              <a:effectLst>
                <a:outerShdw blurRad="38100" dist="38100" dir="2700000" algn="tl">
                  <a:srgbClr val="000000"/>
                </a:outerShdw>
              </a:effectLst>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Inhaltsplatzhalter 2">
            <a:extLst>
              <a:ext uri="{FF2B5EF4-FFF2-40B4-BE49-F238E27FC236}">
                <a16:creationId xmlns:a16="http://schemas.microsoft.com/office/drawing/2014/main" id="{02294426-600B-FCD3-3D72-8136DE9FDA5C}"/>
              </a:ext>
            </a:extLst>
          </p:cNvPr>
          <p:cNvSpPr>
            <a:spLocks noGrp="1"/>
          </p:cNvSpPr>
          <p:nvPr>
            <p:ph idx="1"/>
          </p:nvPr>
        </p:nvSpPr>
        <p:spPr>
          <a:xfrm>
            <a:off x="532831" y="1877029"/>
            <a:ext cx="11225472" cy="4044950"/>
          </a:xfrm>
        </p:spPr>
        <p:txBody>
          <a:bodyPr/>
          <a:lstStyle/>
          <a:p>
            <a:pPr marL="0" indent="0" eaLnBrk="1" hangingPunct="1">
              <a:buNone/>
            </a:pPr>
            <a:r>
              <a:rPr lang="de-DE" altLang="de-DE" sz="2400" u="sng" dirty="0">
                <a:solidFill>
                  <a:schemeClr val="tx2"/>
                </a:solidFill>
              </a:rPr>
              <a:t>Empfehlungen an Schulen:</a:t>
            </a:r>
            <a:r>
              <a:rPr lang="de-DE" altLang="de-DE" sz="2400" dirty="0">
                <a:solidFill>
                  <a:schemeClr val="tx2"/>
                </a:solidFill>
              </a:rPr>
              <a:t> </a:t>
            </a:r>
          </a:p>
          <a:p>
            <a:pPr marL="0" indent="0" eaLnBrk="1" hangingPunct="1">
              <a:buFont typeface="Arial" panose="020B0604020202020204" pitchFamily="34" charset="0"/>
              <a:buChar char="•"/>
            </a:pPr>
            <a:endParaRPr lang="de-DE" altLang="de-DE" sz="2100" dirty="0">
              <a:solidFill>
                <a:schemeClr val="tx2"/>
              </a:solidFill>
            </a:endParaRPr>
          </a:p>
          <a:p>
            <a:pPr marL="0" indent="0" eaLnBrk="1" hangingPunct="1">
              <a:buNone/>
            </a:pPr>
            <a:r>
              <a:rPr lang="de-DE" altLang="de-DE" sz="2100" dirty="0">
                <a:solidFill>
                  <a:schemeClr val="tx2"/>
                </a:solidFill>
              </a:rPr>
              <a:t>Einsatz der LAA und </a:t>
            </a:r>
            <a:r>
              <a:rPr lang="de-DE" altLang="de-DE" sz="2100" dirty="0" err="1">
                <a:solidFill>
                  <a:schemeClr val="tx2"/>
                </a:solidFill>
              </a:rPr>
              <a:t>LiA</a:t>
            </a:r>
            <a:r>
              <a:rPr lang="de-DE" altLang="de-DE" sz="2100" dirty="0">
                <a:solidFill>
                  <a:schemeClr val="tx2"/>
                </a:solidFill>
              </a:rPr>
              <a:t> im </a:t>
            </a:r>
            <a:r>
              <a:rPr lang="de-DE" altLang="de-DE" sz="2100" b="1" dirty="0">
                <a:solidFill>
                  <a:schemeClr val="tx2"/>
                </a:solidFill>
              </a:rPr>
              <a:t>Mathematik- und Deutschunterricht </a:t>
            </a:r>
            <a:r>
              <a:rPr lang="de-DE" altLang="de-DE" sz="2100" dirty="0">
                <a:solidFill>
                  <a:schemeClr val="tx2"/>
                </a:solidFill>
              </a:rPr>
              <a:t>möglichst </a:t>
            </a:r>
            <a:r>
              <a:rPr lang="de-DE" altLang="de-DE" sz="2100" b="1" dirty="0">
                <a:solidFill>
                  <a:schemeClr val="tx2"/>
                </a:solidFill>
              </a:rPr>
              <a:t>in derselben Schulstufe (1-2 oder 3-4). </a:t>
            </a:r>
            <a:br>
              <a:rPr lang="de-DE" altLang="de-DE" sz="2100" dirty="0"/>
            </a:br>
            <a:r>
              <a:rPr lang="de-DE" altLang="de-DE" sz="2100" dirty="0">
                <a:solidFill>
                  <a:schemeClr val="tx2"/>
                </a:solidFill>
              </a:rPr>
              <a:t>Einsatz im </a:t>
            </a:r>
            <a:r>
              <a:rPr lang="de-DE" altLang="de-DE" sz="2100" b="1" dirty="0">
                <a:solidFill>
                  <a:schemeClr val="tx2"/>
                </a:solidFill>
              </a:rPr>
              <a:t>Neigungsfach in der anderen Schulstufe. (Beide UPP in unterschiedlichen Schulstufen!)</a:t>
            </a:r>
            <a:endParaRPr lang="de-DE" dirty="0">
              <a:solidFill>
                <a:schemeClr val="tx2"/>
              </a:solidFill>
            </a:endParaRPr>
          </a:p>
          <a:p>
            <a:pPr marL="0" indent="0">
              <a:buNone/>
            </a:pPr>
            <a:r>
              <a:rPr lang="de-DE" sz="2100" b="1" dirty="0">
                <a:solidFill>
                  <a:schemeClr val="tx2"/>
                </a:solidFill>
                <a:ea typeface="+mn-lt"/>
                <a:cs typeface="+mn-lt"/>
              </a:rPr>
              <a:t>§ 32 (2) Satz 4 OVP: „</a:t>
            </a:r>
            <a:r>
              <a:rPr lang="de-DE" sz="2100" b="1" i="1" dirty="0">
                <a:solidFill>
                  <a:schemeClr val="tx2"/>
                </a:solidFill>
                <a:ea typeface="+mn-lt"/>
                <a:cs typeface="+mn-lt"/>
              </a:rPr>
              <a:t>Lehramtsanwärterinnen und Lehramtsanwärter, die in einer Schulform mit verschiedenen Schulstufen oder Bildungsgängen ausgebildet werden, erbringen die Unterrichtspraktischen Prüfungen in unterschiedlichen Schulstufen oder Bildungsgängen.“</a:t>
            </a:r>
          </a:p>
          <a:p>
            <a:pPr marL="0" indent="0">
              <a:buNone/>
            </a:pPr>
            <a:r>
              <a:rPr lang="de-DE" sz="1800" b="1" i="1" dirty="0">
                <a:solidFill>
                  <a:srgbClr val="92D050"/>
                </a:solidFill>
              </a:rPr>
              <a:t>Grundsätzlich gilt die oben beschriebene Regelung. Einzelfallentscheidungen sind möglich …</a:t>
            </a:r>
          </a:p>
          <a:p>
            <a:pPr marL="0" indent="0">
              <a:buNone/>
            </a:pPr>
            <a:endParaRPr lang="de-DE" dirty="0">
              <a:solidFill>
                <a:schemeClr val="tx2"/>
              </a:solidFill>
            </a:endParaRPr>
          </a:p>
          <a:p>
            <a:pPr marL="0" indent="0" eaLnBrk="1" hangingPunct="1">
              <a:buNone/>
            </a:pPr>
            <a:endParaRPr lang="de-DE" altLang="de-DE" sz="2100" b="1" dirty="0">
              <a:solidFill>
                <a:srgbClr val="FF0000"/>
              </a:solidFill>
            </a:endParaRPr>
          </a:p>
        </p:txBody>
      </p:sp>
      <p:sp>
        <p:nvSpPr>
          <p:cNvPr id="15363" name="Foliennummernplatzhalter 4">
            <a:extLst>
              <a:ext uri="{FF2B5EF4-FFF2-40B4-BE49-F238E27FC236}">
                <a16:creationId xmlns:a16="http://schemas.microsoft.com/office/drawing/2014/main" id="{7AE861E4-E66E-FCE9-5E4B-975C738BE4B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SzTx/>
              <a:buFontTx/>
              <a:buNone/>
            </a:pPr>
            <a:endParaRPr lang="de-DE" altLang="de-DE">
              <a:solidFill>
                <a:schemeClr val="bg1"/>
              </a:solidFill>
            </a:endParaRPr>
          </a:p>
        </p:txBody>
      </p:sp>
      <p:sp>
        <p:nvSpPr>
          <p:cNvPr id="5" name="Rechteck 4">
            <a:extLst>
              <a:ext uri="{FF2B5EF4-FFF2-40B4-BE49-F238E27FC236}">
                <a16:creationId xmlns:a16="http://schemas.microsoft.com/office/drawing/2014/main" id="{0C1F1C6B-A7E0-EF60-605D-63C5FDED85C3}"/>
              </a:ext>
            </a:extLst>
          </p:cNvPr>
          <p:cNvSpPr/>
          <p:nvPr/>
        </p:nvSpPr>
        <p:spPr>
          <a:xfrm>
            <a:off x="476250" y="473075"/>
            <a:ext cx="11226800" cy="1265238"/>
          </a:xfrm>
          <a:prstGeom prst="rect">
            <a:avLst/>
          </a:prstGeom>
        </p:spPr>
        <p:style>
          <a:lnRef idx="1">
            <a:schemeClr val="dk1"/>
          </a:lnRef>
          <a:fillRef idx="1001">
            <a:schemeClr val="dk2"/>
          </a:fillRef>
          <a:effectRef idx="1">
            <a:schemeClr val="dk1"/>
          </a:effectRef>
          <a:fontRef idx="minor">
            <a:schemeClr val="dk1"/>
          </a:fontRef>
        </p:style>
        <p:txBody>
          <a:bodyPr anchor="ct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ctr" eaLnBrk="1" hangingPunct="1">
              <a:defRPr/>
            </a:pPr>
            <a:r>
              <a:rPr lang="de-DE" altLang="de-DE" sz="2800" b="1">
                <a:solidFill>
                  <a:schemeClr val="bg2"/>
                </a:solidFill>
                <a:latin typeface="Arial" panose="020B0604020202020204" pitchFamily="34" charset="0"/>
              </a:rPr>
              <a:t>Ausbildung im Lehramt Grundschule – </a:t>
            </a:r>
            <a:br>
              <a:rPr lang="de-DE" altLang="de-DE" sz="2800" b="1">
                <a:solidFill>
                  <a:schemeClr val="bg2"/>
                </a:solidFill>
                <a:latin typeface="Arial" panose="020B0604020202020204" pitchFamily="34" charset="0"/>
              </a:rPr>
            </a:br>
            <a:r>
              <a:rPr lang="de-DE" altLang="de-DE" sz="2800" b="1">
                <a:solidFill>
                  <a:schemeClr val="bg2"/>
                </a:solidFill>
                <a:latin typeface="Arial" panose="020B0604020202020204" pitchFamily="34" charset="0"/>
              </a:rPr>
              <a:t>Einsatz im Unterricht</a:t>
            </a:r>
            <a:r>
              <a:rPr lang="de-DE" altLang="de-DE" sz="2800" b="1">
                <a:solidFill>
                  <a:schemeClr val="bg1"/>
                </a:solidFill>
                <a:effectLst>
                  <a:outerShdw blurRad="38100" dist="38100" dir="2700000" algn="tl">
                    <a:srgbClr val="000000"/>
                  </a:outerShdw>
                </a:effectLst>
                <a:latin typeface="Arial" panose="020B0604020202020204" pitchFamily="34" charset="0"/>
              </a:rPr>
              <a:t> </a:t>
            </a:r>
          </a:p>
        </p:txBody>
      </p:sp>
    </p:spTree>
    <p:extLst>
      <p:ext uri="{BB962C8B-B14F-4D97-AF65-F5344CB8AC3E}">
        <p14:creationId xmlns:p14="http://schemas.microsoft.com/office/powerpoint/2010/main" val="2799785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Inhaltsplatzhalter 2">
            <a:extLst>
              <a:ext uri="{FF2B5EF4-FFF2-40B4-BE49-F238E27FC236}">
                <a16:creationId xmlns:a16="http://schemas.microsoft.com/office/drawing/2014/main" id="{F208BF29-4875-4979-63A0-E439BE657E9B}"/>
              </a:ext>
            </a:extLst>
          </p:cNvPr>
          <p:cNvSpPr>
            <a:spLocks noGrp="1"/>
          </p:cNvSpPr>
          <p:nvPr>
            <p:ph idx="1"/>
          </p:nvPr>
        </p:nvSpPr>
        <p:spPr>
          <a:xfrm>
            <a:off x="674688" y="2301875"/>
            <a:ext cx="10515600" cy="3989388"/>
          </a:xfrm>
        </p:spPr>
        <p:txBody>
          <a:bodyPr/>
          <a:lstStyle/>
          <a:p>
            <a:pPr marL="0" indent="0" eaLnBrk="1" hangingPunct="1">
              <a:lnSpc>
                <a:spcPct val="80000"/>
              </a:lnSpc>
              <a:buClr>
                <a:srgbClr val="4A15F3"/>
              </a:buClr>
              <a:buNone/>
            </a:pPr>
            <a:r>
              <a:rPr lang="de-DE" altLang="de-DE" sz="2100" b="1" dirty="0">
                <a:solidFill>
                  <a:schemeClr val="tx2"/>
                </a:solidFill>
              </a:rPr>
              <a:t>     </a:t>
            </a:r>
            <a:br>
              <a:rPr lang="de-DE" altLang="de-DE" sz="2100" b="1" dirty="0">
                <a:solidFill>
                  <a:schemeClr val="tx2"/>
                </a:solidFill>
              </a:rPr>
            </a:br>
            <a:r>
              <a:rPr lang="de-DE" altLang="de-DE" sz="2100" b="1" dirty="0">
                <a:solidFill>
                  <a:schemeClr val="tx2"/>
                </a:solidFill>
              </a:rPr>
              <a:t>     Unterrichtspraktische Prüfung UPP</a:t>
            </a:r>
            <a:r>
              <a:rPr lang="de-DE" altLang="de-DE" sz="2100" dirty="0">
                <a:solidFill>
                  <a:schemeClr val="tx2"/>
                </a:solidFill>
              </a:rPr>
              <a:t> </a:t>
            </a:r>
            <a:endParaRPr lang="de-DE" dirty="0">
              <a:solidFill>
                <a:schemeClr val="tx2"/>
              </a:solidFill>
            </a:endParaRPr>
          </a:p>
          <a:p>
            <a:pPr>
              <a:lnSpc>
                <a:spcPct val="80000"/>
              </a:lnSpc>
              <a:buClr>
                <a:srgbClr val="4A15F3"/>
              </a:buClr>
              <a:buFont typeface="Wingdings 3" panose="05040102010807070707" pitchFamily="18" charset="2"/>
              <a:buChar char="u"/>
            </a:pPr>
            <a:endParaRPr lang="de-DE" altLang="de-DE" sz="2100" dirty="0">
              <a:solidFill>
                <a:schemeClr val="tx2"/>
              </a:solidFill>
            </a:endParaRPr>
          </a:p>
          <a:p>
            <a:pPr>
              <a:lnSpc>
                <a:spcPct val="80000"/>
              </a:lnSpc>
              <a:buClr>
                <a:srgbClr val="4A15F3"/>
              </a:buClr>
              <a:buFont typeface="Wingdings 3" panose="05040102010807070707" pitchFamily="18" charset="2"/>
              <a:buChar char="u"/>
            </a:pPr>
            <a:r>
              <a:rPr lang="de-DE" altLang="de-DE" sz="2100" dirty="0">
                <a:solidFill>
                  <a:schemeClr val="tx2"/>
                </a:solidFill>
              </a:rPr>
              <a:t>Februar/März 2026  UPP 1 in M oder D und UPP 2 in NF </a:t>
            </a:r>
          </a:p>
          <a:p>
            <a:pPr>
              <a:lnSpc>
                <a:spcPct val="80000"/>
              </a:lnSpc>
              <a:buClr>
                <a:srgbClr val="4A15F3"/>
              </a:buClr>
              <a:buFont typeface="Wingdings 3" panose="05040102010807070707" pitchFamily="18" charset="2"/>
              <a:buChar char="u"/>
            </a:pPr>
            <a:r>
              <a:rPr lang="de-DE" altLang="de-DE" sz="2100" dirty="0">
                <a:solidFill>
                  <a:schemeClr val="tx2"/>
                </a:solidFill>
              </a:rPr>
              <a:t>Entscheidung der LAA über UPP in M oder D sowie Wahl des bekannten Prüfers zum Ende des 4. Quartals</a:t>
            </a:r>
            <a:r>
              <a:rPr lang="de-DE" altLang="de-DE" sz="2200" dirty="0">
                <a:solidFill>
                  <a:schemeClr val="tx2"/>
                </a:solidFill>
              </a:rPr>
              <a:t> </a:t>
            </a:r>
            <a:r>
              <a:rPr lang="de-DE" altLang="de-DE" sz="2200" dirty="0">
                <a:solidFill>
                  <a:schemeClr val="tx2"/>
                </a:solidFill>
                <a:sym typeface="Wingdings" panose="05000000000000000000" pitchFamily="2" charset="2"/>
              </a:rPr>
              <a:t></a:t>
            </a:r>
            <a:r>
              <a:rPr lang="de-DE" altLang="de-DE" sz="2200" dirty="0">
                <a:solidFill>
                  <a:schemeClr val="tx2"/>
                </a:solidFill>
              </a:rPr>
              <a:t> Oktober 2025</a:t>
            </a:r>
          </a:p>
          <a:p>
            <a:pPr>
              <a:lnSpc>
                <a:spcPct val="80000"/>
              </a:lnSpc>
              <a:buClr>
                <a:srgbClr val="4A15F3"/>
              </a:buClr>
              <a:buFont typeface="Wingdings 3" panose="05040102010807070707" pitchFamily="18" charset="2"/>
              <a:buChar char="u"/>
            </a:pPr>
            <a:r>
              <a:rPr lang="de-DE" sz="2100" dirty="0">
                <a:solidFill>
                  <a:schemeClr val="tx2"/>
                </a:solidFill>
              </a:rPr>
              <a:t>frühzeitiger Blick auf Klassen- und Lerngruppenzuordnung bei der Erstellung      </a:t>
            </a:r>
            <a:br>
              <a:rPr lang="de-DE" sz="2100" dirty="0">
                <a:solidFill>
                  <a:schemeClr val="tx2"/>
                </a:solidFill>
              </a:rPr>
            </a:br>
            <a:r>
              <a:rPr lang="de-DE" sz="2100" dirty="0">
                <a:solidFill>
                  <a:schemeClr val="tx2"/>
                </a:solidFill>
              </a:rPr>
              <a:t>des Stundenplanes</a:t>
            </a:r>
          </a:p>
          <a:p>
            <a:pPr>
              <a:lnSpc>
                <a:spcPct val="80000"/>
              </a:lnSpc>
              <a:buClr>
                <a:srgbClr val="4A15F3"/>
              </a:buClr>
              <a:buFont typeface="Wingdings 3" panose="05040102010807070707" pitchFamily="18" charset="2"/>
              <a:buChar char="u"/>
            </a:pPr>
            <a:r>
              <a:rPr lang="de-DE" altLang="de-DE" sz="2100" dirty="0">
                <a:solidFill>
                  <a:schemeClr val="tx2"/>
                </a:solidFill>
              </a:rPr>
              <a:t>Bei Ausbildung in Englisch: UPP M/D in Kl. 1/2 – UPP E in Kl. 3/4</a:t>
            </a:r>
            <a:endParaRPr lang="de-DE" dirty="0">
              <a:solidFill>
                <a:schemeClr val="tx2"/>
              </a:solidFill>
            </a:endParaRPr>
          </a:p>
          <a:p>
            <a:pPr eaLnBrk="1" hangingPunct="1">
              <a:lnSpc>
                <a:spcPct val="80000"/>
              </a:lnSpc>
              <a:buClr>
                <a:srgbClr val="4A15F3"/>
              </a:buClr>
              <a:buFont typeface="Wingdings 3" panose="05040102010807070707" pitchFamily="18" charset="2"/>
              <a:buChar char="u"/>
            </a:pPr>
            <a:endParaRPr lang="de-DE" altLang="de-DE" sz="2100" b="1" i="1" dirty="0">
              <a:solidFill>
                <a:schemeClr val="tx2"/>
              </a:solidFill>
            </a:endParaRPr>
          </a:p>
          <a:p>
            <a:pPr eaLnBrk="1" hangingPunct="1">
              <a:lnSpc>
                <a:spcPct val="80000"/>
              </a:lnSpc>
              <a:buClr>
                <a:srgbClr val="4A15F3"/>
              </a:buClr>
              <a:buFont typeface="Wingdings 3" panose="05040102010807070707" pitchFamily="18" charset="2"/>
              <a:buChar char="u"/>
            </a:pPr>
            <a:endParaRPr lang="de-DE" altLang="de-DE" sz="2100" b="1" i="1" dirty="0">
              <a:solidFill>
                <a:srgbClr val="92D050"/>
              </a:solidFill>
            </a:endParaRPr>
          </a:p>
          <a:p>
            <a:pPr eaLnBrk="1" hangingPunct="1">
              <a:lnSpc>
                <a:spcPct val="80000"/>
              </a:lnSpc>
              <a:buClr>
                <a:srgbClr val="4A15F3"/>
              </a:buClr>
              <a:buFont typeface="Wingdings 3" panose="05040102010807070707" pitchFamily="18" charset="2"/>
              <a:buChar char="u"/>
            </a:pPr>
            <a:endParaRPr lang="de-DE" altLang="de-DE" sz="1700" dirty="0"/>
          </a:p>
        </p:txBody>
      </p:sp>
      <p:sp>
        <p:nvSpPr>
          <p:cNvPr id="27651" name="Foliennummernplatzhalter 4">
            <a:extLst>
              <a:ext uri="{FF2B5EF4-FFF2-40B4-BE49-F238E27FC236}">
                <a16:creationId xmlns:a16="http://schemas.microsoft.com/office/drawing/2014/main" id="{5481B156-B669-1C79-EA97-E915CB0AF0B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SzTx/>
              <a:buFontTx/>
              <a:buNone/>
            </a:pPr>
            <a:endParaRPr lang="de-DE" altLang="de-DE">
              <a:solidFill>
                <a:schemeClr val="bg1"/>
              </a:solidFill>
            </a:endParaRPr>
          </a:p>
        </p:txBody>
      </p:sp>
      <p:sp>
        <p:nvSpPr>
          <p:cNvPr id="5" name="Rechteck 4">
            <a:extLst>
              <a:ext uri="{FF2B5EF4-FFF2-40B4-BE49-F238E27FC236}">
                <a16:creationId xmlns:a16="http://schemas.microsoft.com/office/drawing/2014/main" id="{843DEE68-8C3D-7017-98F3-B43B8403E54A}"/>
              </a:ext>
            </a:extLst>
          </p:cNvPr>
          <p:cNvSpPr/>
          <p:nvPr/>
        </p:nvSpPr>
        <p:spPr>
          <a:xfrm>
            <a:off x="476250" y="473075"/>
            <a:ext cx="11226800" cy="1265238"/>
          </a:xfrm>
          <a:prstGeom prst="rect">
            <a:avLst/>
          </a:prstGeom>
        </p:spPr>
        <p:style>
          <a:lnRef idx="1">
            <a:schemeClr val="dk1"/>
          </a:lnRef>
          <a:fillRef idx="1001">
            <a:schemeClr val="dk2"/>
          </a:fillRef>
          <a:effectRef idx="1">
            <a:schemeClr val="dk1"/>
          </a:effectRef>
          <a:fontRef idx="minor">
            <a:schemeClr val="dk1"/>
          </a:fontRef>
        </p:style>
        <p:txBody>
          <a:bodyPr anchor="ct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ctr" eaLnBrk="1" hangingPunct="1">
              <a:defRPr/>
            </a:pPr>
            <a:r>
              <a:rPr lang="de-DE" altLang="de-DE" sz="2800" b="1">
                <a:solidFill>
                  <a:schemeClr val="bg2"/>
                </a:solidFill>
                <a:latin typeface="Arial" panose="020B0604020202020204" pitchFamily="34" charset="0"/>
              </a:rPr>
              <a:t>Ausbildung im Lehramt Grundschule –</a:t>
            </a:r>
            <a:br>
              <a:rPr lang="de-DE" altLang="de-DE" sz="2800" b="1">
                <a:solidFill>
                  <a:schemeClr val="bg2"/>
                </a:solidFill>
                <a:latin typeface="Arial" panose="020B0604020202020204" pitchFamily="34" charset="0"/>
              </a:rPr>
            </a:br>
            <a:r>
              <a:rPr lang="de-DE" altLang="de-DE" sz="2800" b="1">
                <a:solidFill>
                  <a:schemeClr val="bg2"/>
                </a:solidFill>
                <a:latin typeface="Arial" panose="020B0604020202020204" pitchFamily="34" charset="0"/>
              </a:rPr>
              <a:t>Prüfungsphase</a:t>
            </a:r>
            <a:r>
              <a:rPr lang="de-DE" altLang="de-DE" sz="2800" b="1">
                <a:solidFill>
                  <a:schemeClr val="bg1"/>
                </a:solidFill>
                <a:effectLst>
                  <a:outerShdw blurRad="38100" dist="38100" dir="2700000" algn="tl">
                    <a:srgbClr val="000000"/>
                  </a:outerShdw>
                </a:effectLst>
                <a:latin typeface="Arial" panose="020B0604020202020204" pitchFamily="34" charset="0"/>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Inhaltsplatzhalter 2">
            <a:extLst>
              <a:ext uri="{FF2B5EF4-FFF2-40B4-BE49-F238E27FC236}">
                <a16:creationId xmlns:a16="http://schemas.microsoft.com/office/drawing/2014/main" id="{044FD480-57F9-FE76-8E84-022BA6AE4499}"/>
              </a:ext>
            </a:extLst>
          </p:cNvPr>
          <p:cNvSpPr>
            <a:spLocks noGrp="1"/>
          </p:cNvSpPr>
          <p:nvPr>
            <p:ph idx="1"/>
          </p:nvPr>
        </p:nvSpPr>
        <p:spPr>
          <a:xfrm>
            <a:off x="738188" y="2403475"/>
            <a:ext cx="10515600" cy="4262438"/>
          </a:xfrm>
        </p:spPr>
        <p:txBody>
          <a:bodyPr/>
          <a:lstStyle/>
          <a:p>
            <a:pPr eaLnBrk="1" hangingPunct="1">
              <a:buFont typeface="Wingdings" panose="05000000000000000000" pitchFamily="2" charset="2"/>
              <a:buChar char="Ø"/>
            </a:pPr>
            <a:endParaRPr lang="de-DE" altLang="de-DE" sz="2400" u="sng" dirty="0">
              <a:solidFill>
                <a:schemeClr val="tx2"/>
              </a:solidFill>
            </a:endParaRPr>
          </a:p>
          <a:p>
            <a:pPr eaLnBrk="1" hangingPunct="1">
              <a:lnSpc>
                <a:spcPct val="150000"/>
              </a:lnSpc>
              <a:buClr>
                <a:srgbClr val="4A15F3"/>
              </a:buClr>
              <a:buFont typeface="Wingdings" panose="05000000000000000000" pitchFamily="2" charset="2"/>
              <a:buChar char="Ø"/>
            </a:pPr>
            <a:r>
              <a:rPr lang="de-DE" altLang="de-DE" sz="2400" u="sng" dirty="0">
                <a:solidFill>
                  <a:schemeClr val="tx2"/>
                </a:solidFill>
              </a:rPr>
              <a:t>Empfehlung an LAA und </a:t>
            </a:r>
            <a:r>
              <a:rPr lang="de-DE" altLang="de-DE" sz="2400" u="sng" dirty="0" err="1">
                <a:solidFill>
                  <a:schemeClr val="tx2"/>
                </a:solidFill>
              </a:rPr>
              <a:t>LiA</a:t>
            </a:r>
            <a:r>
              <a:rPr lang="de-DE" altLang="de-DE" sz="2400" dirty="0">
                <a:solidFill>
                  <a:schemeClr val="tx2"/>
                </a:solidFill>
              </a:rPr>
              <a:t>: </a:t>
            </a:r>
            <a:br>
              <a:rPr lang="de-DE" altLang="de-DE" sz="2400" dirty="0">
                <a:solidFill>
                  <a:schemeClr val="tx2"/>
                </a:solidFill>
              </a:rPr>
            </a:br>
            <a:r>
              <a:rPr lang="de-DE" altLang="de-DE" sz="2000" dirty="0">
                <a:solidFill>
                  <a:schemeClr val="tx2"/>
                </a:solidFill>
              </a:rPr>
              <a:t>Verteilung der 6 UB in M + D sowie der 4 UB im Neigungsfach (bzw. für </a:t>
            </a:r>
            <a:r>
              <a:rPr lang="de-DE" altLang="de-DE" sz="2000" dirty="0" err="1">
                <a:solidFill>
                  <a:schemeClr val="tx2"/>
                </a:solidFill>
              </a:rPr>
              <a:t>LiA</a:t>
            </a:r>
            <a:r>
              <a:rPr lang="de-DE" altLang="de-DE" sz="2000" dirty="0">
                <a:solidFill>
                  <a:schemeClr val="tx2"/>
                </a:solidFill>
              </a:rPr>
              <a:t>: 5 UB pro Fach) in regelmäßigem Wechsel</a:t>
            </a:r>
          </a:p>
          <a:p>
            <a:pPr eaLnBrk="1" hangingPunct="1">
              <a:lnSpc>
                <a:spcPct val="150000"/>
              </a:lnSpc>
              <a:buClr>
                <a:srgbClr val="4A15F3"/>
              </a:buClr>
              <a:buFont typeface="Wingdings" panose="05000000000000000000" pitchFamily="2" charset="2"/>
              <a:buChar char="Ø"/>
            </a:pPr>
            <a:r>
              <a:rPr lang="de-DE" altLang="de-DE" sz="2000" b="1" dirty="0">
                <a:solidFill>
                  <a:srgbClr val="EFA217"/>
                </a:solidFill>
              </a:rPr>
              <a:t>Abweichung in der 2. Hälfte der Ausbildung möglich mit Blick auf die Prüfung</a:t>
            </a:r>
          </a:p>
        </p:txBody>
      </p:sp>
      <p:sp>
        <p:nvSpPr>
          <p:cNvPr id="19459" name="Foliennummernplatzhalter 4">
            <a:extLst>
              <a:ext uri="{FF2B5EF4-FFF2-40B4-BE49-F238E27FC236}">
                <a16:creationId xmlns:a16="http://schemas.microsoft.com/office/drawing/2014/main" id="{943ED050-61B0-6BA3-0664-D3ABBAEA5D5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SzTx/>
              <a:buFontTx/>
              <a:buNone/>
            </a:pPr>
            <a:endParaRPr lang="de-DE" altLang="de-DE">
              <a:solidFill>
                <a:schemeClr val="bg1"/>
              </a:solidFill>
            </a:endParaRPr>
          </a:p>
        </p:txBody>
      </p:sp>
      <p:sp>
        <p:nvSpPr>
          <p:cNvPr id="5" name="Rechteck 4">
            <a:extLst>
              <a:ext uri="{FF2B5EF4-FFF2-40B4-BE49-F238E27FC236}">
                <a16:creationId xmlns:a16="http://schemas.microsoft.com/office/drawing/2014/main" id="{550F39B0-69EA-B1FF-8EB5-795FBFCC6E6C}"/>
              </a:ext>
            </a:extLst>
          </p:cNvPr>
          <p:cNvSpPr/>
          <p:nvPr/>
        </p:nvSpPr>
        <p:spPr>
          <a:xfrm>
            <a:off x="476250" y="473075"/>
            <a:ext cx="11226800" cy="1265238"/>
          </a:xfrm>
          <a:prstGeom prst="rect">
            <a:avLst/>
          </a:prstGeom>
        </p:spPr>
        <p:style>
          <a:lnRef idx="1">
            <a:schemeClr val="dk1"/>
          </a:lnRef>
          <a:fillRef idx="1001">
            <a:schemeClr val="dk2"/>
          </a:fillRef>
          <a:effectRef idx="1">
            <a:schemeClr val="dk1"/>
          </a:effectRef>
          <a:fontRef idx="minor">
            <a:schemeClr val="dk1"/>
          </a:fontRef>
        </p:style>
        <p:txBody>
          <a:bodyPr anchor="ct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ctr" eaLnBrk="1" hangingPunct="1">
              <a:defRPr/>
            </a:pPr>
            <a:r>
              <a:rPr lang="de-DE" altLang="de-DE" sz="2800" b="1">
                <a:solidFill>
                  <a:schemeClr val="bg2"/>
                </a:solidFill>
                <a:latin typeface="Arial" panose="020B0604020202020204" pitchFamily="34" charset="0"/>
              </a:rPr>
              <a:t>Ausbildung im Lehramt Grundschule –</a:t>
            </a:r>
            <a:br>
              <a:rPr lang="de-DE" altLang="de-DE" sz="2800" b="1">
                <a:solidFill>
                  <a:schemeClr val="bg2"/>
                </a:solidFill>
                <a:latin typeface="Arial" panose="020B0604020202020204" pitchFamily="34" charset="0"/>
              </a:rPr>
            </a:br>
            <a:r>
              <a:rPr lang="de-DE" altLang="de-DE" sz="2800" b="1">
                <a:solidFill>
                  <a:schemeClr val="bg2"/>
                </a:solidFill>
                <a:latin typeface="Arial" panose="020B0604020202020204" pitchFamily="34" charset="0"/>
              </a:rPr>
              <a:t>Verteilung der Unterrichtsbesuche</a:t>
            </a:r>
            <a:r>
              <a:rPr lang="de-DE" altLang="de-DE" sz="2800" b="1">
                <a:solidFill>
                  <a:schemeClr val="bg1"/>
                </a:solidFill>
                <a:effectLst>
                  <a:outerShdw blurRad="38100" dist="38100" dir="2700000" algn="tl">
                    <a:srgbClr val="000000"/>
                  </a:outerShdw>
                </a:effectLst>
                <a:latin typeface="Arial" panose="020B0604020202020204" pitchFamily="34"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Inhaltsplatzhalter 2">
            <a:extLst>
              <a:ext uri="{FF2B5EF4-FFF2-40B4-BE49-F238E27FC236}">
                <a16:creationId xmlns:a16="http://schemas.microsoft.com/office/drawing/2014/main" id="{E825D0E1-A752-B5F1-FD12-D69023BA2491}"/>
              </a:ext>
            </a:extLst>
          </p:cNvPr>
          <p:cNvSpPr>
            <a:spLocks noGrp="1"/>
          </p:cNvSpPr>
          <p:nvPr>
            <p:ph idx="1"/>
          </p:nvPr>
        </p:nvSpPr>
        <p:spPr>
          <a:xfrm>
            <a:off x="738188" y="2403475"/>
            <a:ext cx="10515600" cy="4262438"/>
          </a:xfrm>
        </p:spPr>
        <p:txBody>
          <a:bodyPr/>
          <a:lstStyle/>
          <a:p>
            <a:pPr eaLnBrk="1" hangingPunct="1">
              <a:buFont typeface="Wingdings" panose="05000000000000000000" pitchFamily="2" charset="2"/>
              <a:buChar char="Ø"/>
            </a:pPr>
            <a:endParaRPr lang="de-DE" altLang="de-DE" sz="800" u="sng" dirty="0">
              <a:solidFill>
                <a:schemeClr val="tx2"/>
              </a:solidFill>
            </a:endParaRPr>
          </a:p>
          <a:p>
            <a:pPr>
              <a:lnSpc>
                <a:spcPct val="150000"/>
              </a:lnSpc>
              <a:buClr>
                <a:srgbClr val="ACD433"/>
              </a:buClr>
              <a:buFont typeface="Wingdings,Sans-Serif"/>
              <a:buChar char="Ø"/>
            </a:pPr>
            <a:r>
              <a:rPr lang="de-DE" sz="2200" dirty="0">
                <a:solidFill>
                  <a:schemeClr val="tx2"/>
                </a:solidFill>
                <a:ea typeface="+mn-lt"/>
                <a:cs typeface="+mn-lt"/>
              </a:rPr>
              <a:t>In der Kompaktphase und in den Fachseminaren (bzw. im Kurs Bildungswissenschaften für </a:t>
            </a:r>
            <a:r>
              <a:rPr lang="de-DE" sz="2200" dirty="0" err="1">
                <a:solidFill>
                  <a:schemeClr val="tx2"/>
                </a:solidFill>
                <a:ea typeface="+mn-lt"/>
                <a:cs typeface="+mn-lt"/>
              </a:rPr>
              <a:t>LiA</a:t>
            </a:r>
            <a:r>
              <a:rPr lang="de-DE" sz="2200" dirty="0">
                <a:solidFill>
                  <a:schemeClr val="tx2"/>
                </a:solidFill>
                <a:ea typeface="+mn-lt"/>
                <a:cs typeface="+mn-lt"/>
              </a:rPr>
              <a:t>) werden Bausteine als Elemente der Unterrichtsplanung gesammelt und für erste Unterrichtsvorhaben genutzt.</a:t>
            </a:r>
            <a:endParaRPr lang="en-US" sz="2200" dirty="0">
              <a:solidFill>
                <a:schemeClr val="tx2"/>
              </a:solidFill>
            </a:endParaRPr>
          </a:p>
          <a:p>
            <a:pPr>
              <a:lnSpc>
                <a:spcPct val="150000"/>
              </a:lnSpc>
              <a:buClr>
                <a:srgbClr val="ACD433"/>
              </a:buClr>
              <a:buFont typeface="Wingdings,Sans-Serif"/>
              <a:buChar char="Ø"/>
            </a:pPr>
            <a:r>
              <a:rPr lang="de-DE" sz="2200" dirty="0">
                <a:solidFill>
                  <a:schemeClr val="tx2"/>
                </a:solidFill>
              </a:rPr>
              <a:t>Ein allgemeingültiges und verbindliches Raster wird nicht vorgegeben.</a:t>
            </a:r>
            <a:endParaRPr lang="en-US" sz="2200" dirty="0">
              <a:solidFill>
                <a:schemeClr val="tx2"/>
              </a:solidFill>
            </a:endParaRPr>
          </a:p>
          <a:p>
            <a:pPr>
              <a:lnSpc>
                <a:spcPct val="150000"/>
              </a:lnSpc>
              <a:buClr>
                <a:srgbClr val="ACD433"/>
              </a:buClr>
              <a:buFont typeface="Wingdings,Sans-Serif"/>
              <a:buChar char="Ø"/>
            </a:pPr>
            <a:r>
              <a:rPr lang="de-DE" altLang="de-DE" sz="2200" dirty="0">
                <a:solidFill>
                  <a:schemeClr val="tx2"/>
                </a:solidFill>
              </a:rPr>
              <a:t>Hintergrund: spätere Planung für die UPP als eigenständige Leistung und bewertetes Prüfungselement</a:t>
            </a:r>
            <a:endParaRPr lang="de-DE" sz="2200" dirty="0">
              <a:solidFill>
                <a:schemeClr val="tx2"/>
              </a:solidFill>
            </a:endParaRPr>
          </a:p>
          <a:p>
            <a:pPr marL="0" indent="0">
              <a:lnSpc>
                <a:spcPct val="150000"/>
              </a:lnSpc>
              <a:buClr>
                <a:srgbClr val="4A15F3"/>
              </a:buClr>
              <a:buNone/>
            </a:pPr>
            <a:endParaRPr lang="de-DE" altLang="de-DE" sz="2200" dirty="0">
              <a:solidFill>
                <a:schemeClr val="tx2"/>
              </a:solidFill>
            </a:endParaRPr>
          </a:p>
        </p:txBody>
      </p:sp>
      <p:sp>
        <p:nvSpPr>
          <p:cNvPr id="5" name="Rechteck 4">
            <a:extLst>
              <a:ext uri="{FF2B5EF4-FFF2-40B4-BE49-F238E27FC236}">
                <a16:creationId xmlns:a16="http://schemas.microsoft.com/office/drawing/2014/main" id="{C0E374B8-3602-3A53-65F9-249856CA65F8}"/>
              </a:ext>
            </a:extLst>
          </p:cNvPr>
          <p:cNvSpPr/>
          <p:nvPr/>
        </p:nvSpPr>
        <p:spPr>
          <a:xfrm>
            <a:off x="476250" y="473075"/>
            <a:ext cx="11226800" cy="1265238"/>
          </a:xfrm>
          <a:prstGeom prst="rect">
            <a:avLst/>
          </a:prstGeom>
        </p:spPr>
        <p:style>
          <a:lnRef idx="1">
            <a:schemeClr val="dk1"/>
          </a:lnRef>
          <a:fillRef idx="1001">
            <a:schemeClr val="dk2"/>
          </a:fillRef>
          <a:effectRef idx="1">
            <a:schemeClr val="dk1"/>
          </a:effectRef>
          <a:fontRef idx="minor">
            <a:schemeClr val="dk1"/>
          </a:fontRef>
        </p:style>
        <p:txBody>
          <a:bodyPr anchor="ct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ctr" eaLnBrk="1" hangingPunct="1">
              <a:defRPr/>
            </a:pPr>
            <a:r>
              <a:rPr lang="de-DE" altLang="de-DE" sz="2800" b="1">
                <a:solidFill>
                  <a:schemeClr val="bg2"/>
                </a:solidFill>
                <a:latin typeface="Arial" panose="020B0604020202020204" pitchFamily="34" charset="0"/>
              </a:rPr>
              <a:t>Ausbildung im Lehramt Grundschule –</a:t>
            </a:r>
            <a:br>
              <a:rPr lang="de-DE" altLang="de-DE" sz="2800" b="1">
                <a:solidFill>
                  <a:schemeClr val="bg2"/>
                </a:solidFill>
                <a:latin typeface="Arial" panose="020B0604020202020204" pitchFamily="34" charset="0"/>
              </a:rPr>
            </a:br>
            <a:r>
              <a:rPr lang="de-DE" altLang="de-DE" sz="2800" b="1">
                <a:solidFill>
                  <a:schemeClr val="bg2"/>
                </a:solidFill>
                <a:latin typeface="Arial" panose="020B0604020202020204" pitchFamily="34" charset="0"/>
              </a:rPr>
              <a:t>Schriftliche Planung für die Unterrichtsbesuche</a:t>
            </a:r>
            <a:r>
              <a:rPr lang="de-DE" altLang="de-DE" sz="2800" b="1">
                <a:solidFill>
                  <a:schemeClr val="bg1"/>
                </a:solidFill>
                <a:effectLst>
                  <a:outerShdw blurRad="38100" dist="38100" dir="2700000" algn="tl">
                    <a:srgbClr val="000000"/>
                  </a:outerShdw>
                </a:effectLst>
                <a:latin typeface="Arial" panose="020B0604020202020204" pitchFamily="34" charset="0"/>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4E741730-3DA7-FE82-8244-31CE699FFC1D}"/>
              </a:ext>
            </a:extLst>
          </p:cNvPr>
          <p:cNvSpPr/>
          <p:nvPr/>
        </p:nvSpPr>
        <p:spPr>
          <a:xfrm>
            <a:off x="476250" y="1864943"/>
            <a:ext cx="11226800" cy="4650440"/>
          </a:xfrm>
          <a:prstGeom prst="rect">
            <a:avLst/>
          </a:prstGeom>
        </p:spPr>
        <p:txBody>
          <a:bodyPr wrap="square" lIns="91440" tIns="45720" rIns="91440" bIns="45720" anchor="t">
            <a:spAutoFit/>
          </a:bodyPr>
          <a:lstStyle/>
          <a:p>
            <a:pPr eaLnBrk="1" fontAlgn="auto" hangingPunct="1">
              <a:lnSpc>
                <a:spcPct val="150000"/>
              </a:lnSpc>
              <a:spcBef>
                <a:spcPts val="0"/>
              </a:spcBef>
              <a:spcAft>
                <a:spcPts val="0"/>
              </a:spcAft>
              <a:buFont typeface="Arial" panose="020B0604020202020204" pitchFamily="34" charset="0"/>
              <a:buChar char="•"/>
              <a:defRPr/>
            </a:pPr>
            <a:r>
              <a:rPr lang="de-DE" sz="2000" dirty="0">
                <a:solidFill>
                  <a:schemeClr val="tx2">
                    <a:lumMod val="75000"/>
                  </a:schemeClr>
                </a:solidFill>
                <a:latin typeface="+mn-lt"/>
                <a:cs typeface="+mn-cs"/>
              </a:rPr>
              <a:t> Bei Mentoren- oder Schulleitungswechsel während des laufenden VD </a:t>
            </a:r>
            <a:br>
              <a:rPr lang="de-DE" sz="2000" dirty="0">
                <a:solidFill>
                  <a:schemeClr val="tx2">
                    <a:lumMod val="75000"/>
                  </a:schemeClr>
                </a:solidFill>
                <a:latin typeface="+mn-lt"/>
                <a:cs typeface="+mn-cs"/>
              </a:rPr>
            </a:br>
            <a:r>
              <a:rPr lang="de-DE" sz="2000" dirty="0">
                <a:solidFill>
                  <a:schemeClr val="tx2">
                    <a:lumMod val="75000"/>
                  </a:schemeClr>
                </a:solidFill>
                <a:latin typeface="+mn-lt"/>
                <a:cs typeface="+mn-cs"/>
              </a:rPr>
              <a:t>  sind von diesen Personen umgehend Beurteilungsbeiträge bzw.</a:t>
            </a:r>
          </a:p>
          <a:p>
            <a:pPr eaLnBrk="1" fontAlgn="auto" hangingPunct="1">
              <a:lnSpc>
                <a:spcPct val="150000"/>
              </a:lnSpc>
              <a:spcBef>
                <a:spcPts val="0"/>
              </a:spcBef>
              <a:spcAft>
                <a:spcPts val="0"/>
              </a:spcAft>
              <a:defRPr/>
            </a:pPr>
            <a:r>
              <a:rPr lang="de-DE" sz="2000" dirty="0">
                <a:solidFill>
                  <a:schemeClr val="tx2">
                    <a:lumMod val="75000"/>
                  </a:schemeClr>
                </a:solidFill>
                <a:latin typeface="+mn-lt"/>
                <a:cs typeface="+mn-cs"/>
              </a:rPr>
              <a:t>  Zwischenbeurteilungen zu erstellen! </a:t>
            </a:r>
          </a:p>
          <a:p>
            <a:pPr eaLnBrk="1" fontAlgn="auto" hangingPunct="1">
              <a:lnSpc>
                <a:spcPct val="150000"/>
              </a:lnSpc>
              <a:spcBef>
                <a:spcPts val="0"/>
              </a:spcBef>
              <a:spcAft>
                <a:spcPts val="0"/>
              </a:spcAft>
              <a:buFont typeface="Arial" panose="020B0604020202020204" pitchFamily="34" charset="0"/>
              <a:buChar char="•"/>
              <a:defRPr/>
            </a:pPr>
            <a:r>
              <a:rPr lang="de-DE" sz="2000" dirty="0">
                <a:solidFill>
                  <a:schemeClr val="tx2">
                    <a:lumMod val="75000"/>
                  </a:schemeClr>
                </a:solidFill>
                <a:latin typeface="+mn-lt"/>
                <a:cs typeface="+mn-cs"/>
              </a:rPr>
              <a:t> Gesonderte Beurteilungsbeiträge der Mentor*innen für 3 Fächer ohne Note</a:t>
            </a:r>
          </a:p>
          <a:p>
            <a:pPr eaLnBrk="1" fontAlgn="auto" hangingPunct="1">
              <a:lnSpc>
                <a:spcPct val="150000"/>
              </a:lnSpc>
              <a:spcBef>
                <a:spcPts val="0"/>
              </a:spcBef>
              <a:spcAft>
                <a:spcPts val="0"/>
              </a:spcAft>
              <a:buFont typeface="Arial" panose="020B0604020202020204" pitchFamily="34" charset="0"/>
              <a:buChar char="•"/>
              <a:defRPr/>
            </a:pPr>
            <a:r>
              <a:rPr lang="de-DE" sz="2000" dirty="0">
                <a:solidFill>
                  <a:schemeClr val="tx2">
                    <a:lumMod val="75000"/>
                  </a:schemeClr>
                </a:solidFill>
                <a:latin typeface="+mn-lt"/>
                <a:cs typeface="+mn-cs"/>
              </a:rPr>
              <a:t> Langzeitbeurteilung: 1 gemeinsame Note für Deutsch und Mathematik und eine Note für das Neigungsfach + Endnote innerhalb der LZB</a:t>
            </a:r>
          </a:p>
          <a:p>
            <a:pPr eaLnBrk="1" fontAlgn="auto" hangingPunct="1">
              <a:lnSpc>
                <a:spcPct val="150000"/>
              </a:lnSpc>
              <a:spcBef>
                <a:spcPts val="0"/>
              </a:spcBef>
              <a:spcAft>
                <a:spcPts val="0"/>
              </a:spcAft>
              <a:buFont typeface="Arial" panose="020B0604020202020204" pitchFamily="34" charset="0"/>
              <a:buChar char="•"/>
              <a:defRPr/>
            </a:pPr>
            <a:r>
              <a:rPr lang="de-DE" sz="2000" dirty="0">
                <a:solidFill>
                  <a:srgbClr val="00B0F0"/>
                </a:solidFill>
                <a:latin typeface="+mn-lt"/>
                <a:cs typeface="+mn-cs"/>
              </a:rPr>
              <a:t> </a:t>
            </a:r>
            <a:r>
              <a:rPr lang="de-DE" sz="2000" dirty="0">
                <a:solidFill>
                  <a:srgbClr val="4A15F3"/>
                </a:solidFill>
                <a:latin typeface="+mn-lt"/>
                <a:cs typeface="+mn-cs"/>
                <a:hlinkClick r:id="rId3">
                  <a:extLst>
                    <a:ext uri="{A12FA001-AC4F-418D-AE19-62706E023703}">
                      <ahyp:hlinkClr xmlns:ahyp="http://schemas.microsoft.com/office/drawing/2018/hyperlinkcolor" val="tx"/>
                    </a:ext>
                  </a:extLst>
                </a:hlinkClick>
              </a:rPr>
              <a:t>www.pruefungsamt.nrw.de/staatspruefung/download</a:t>
            </a:r>
            <a:br>
              <a:rPr lang="de-DE" sz="2000" dirty="0">
                <a:solidFill>
                  <a:srgbClr val="4A15F3"/>
                </a:solidFill>
                <a:latin typeface="+mn-lt"/>
                <a:cs typeface="+mn-cs"/>
              </a:rPr>
            </a:br>
            <a:endParaRPr lang="de-DE" sz="2000" dirty="0">
              <a:latin typeface="+mn-lt"/>
              <a:cs typeface="+mn-cs"/>
            </a:endParaRPr>
          </a:p>
          <a:p>
            <a:pPr>
              <a:lnSpc>
                <a:spcPct val="150000"/>
              </a:lnSpc>
              <a:spcBef>
                <a:spcPts val="0"/>
              </a:spcBef>
              <a:spcAft>
                <a:spcPts val="0"/>
              </a:spcAft>
              <a:buFont typeface="Arial" panose="020B0604020202020204" pitchFamily="34" charset="0"/>
              <a:buChar char="•"/>
              <a:defRPr/>
            </a:pPr>
            <a:r>
              <a:rPr lang="de-DE" sz="2000" dirty="0">
                <a:latin typeface="+mn-lt"/>
                <a:cs typeface="+mn-cs"/>
              </a:rPr>
              <a:t> </a:t>
            </a:r>
            <a:r>
              <a:rPr lang="de-DE" sz="2000" dirty="0">
                <a:solidFill>
                  <a:schemeClr val="tx2">
                    <a:lumMod val="75000"/>
                  </a:schemeClr>
                </a:solidFill>
                <a:latin typeface="+mn-lt"/>
                <a:cs typeface="+mn-cs"/>
              </a:rPr>
              <a:t>Hinweis: Fortlaufende Sammlung aller Unterrichtsthemen über den gesamten VD ist sinnvoll -&gt; Auflistung in Beurteilungsbeiträgen ist erforderlich.</a:t>
            </a:r>
          </a:p>
        </p:txBody>
      </p:sp>
      <p:sp>
        <p:nvSpPr>
          <p:cNvPr id="5" name="Rechteck 4">
            <a:extLst>
              <a:ext uri="{FF2B5EF4-FFF2-40B4-BE49-F238E27FC236}">
                <a16:creationId xmlns:a16="http://schemas.microsoft.com/office/drawing/2014/main" id="{34E8CF15-C3CC-E0D8-7B04-6613C4AC876D}"/>
              </a:ext>
            </a:extLst>
          </p:cNvPr>
          <p:cNvSpPr/>
          <p:nvPr/>
        </p:nvSpPr>
        <p:spPr>
          <a:xfrm>
            <a:off x="476250" y="473075"/>
            <a:ext cx="11226800" cy="1265238"/>
          </a:xfrm>
          <a:prstGeom prst="rect">
            <a:avLst/>
          </a:prstGeom>
        </p:spPr>
        <p:style>
          <a:lnRef idx="1">
            <a:schemeClr val="dk1"/>
          </a:lnRef>
          <a:fillRef idx="1001">
            <a:schemeClr val="dk2"/>
          </a:fillRef>
          <a:effectRef idx="1">
            <a:schemeClr val="dk1"/>
          </a:effectRef>
          <a:fontRef idx="minor">
            <a:schemeClr val="dk1"/>
          </a:fontRef>
        </p:style>
        <p:txBody>
          <a:bodyPr anchor="ct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ctr" eaLnBrk="1" hangingPunct="1">
              <a:defRPr/>
            </a:pPr>
            <a:r>
              <a:rPr lang="de-DE" altLang="de-DE" sz="2800" b="1">
                <a:solidFill>
                  <a:schemeClr val="bg2"/>
                </a:solidFill>
                <a:latin typeface="Arial" panose="020B0604020202020204" pitchFamily="34" charset="0"/>
              </a:rPr>
              <a:t>Ausbildung im Lehramt Grundschule –</a:t>
            </a:r>
            <a:br>
              <a:rPr lang="de-DE" altLang="de-DE" sz="2800" b="1">
                <a:solidFill>
                  <a:schemeClr val="bg2"/>
                </a:solidFill>
                <a:latin typeface="Arial" panose="020B0604020202020204" pitchFamily="34" charset="0"/>
              </a:rPr>
            </a:br>
            <a:r>
              <a:rPr lang="de-DE" altLang="de-DE" sz="2800" b="1">
                <a:solidFill>
                  <a:schemeClr val="bg2"/>
                </a:solidFill>
                <a:latin typeface="Arial" panose="020B0604020202020204" pitchFamily="34" charset="0"/>
              </a:rPr>
              <a:t>Beurteilungsbeiträge</a:t>
            </a:r>
            <a:r>
              <a:rPr lang="de-DE" altLang="de-DE" sz="2800" b="1">
                <a:solidFill>
                  <a:schemeClr val="bg1"/>
                </a:solidFill>
                <a:effectLst>
                  <a:outerShdw blurRad="38100" dist="38100" dir="2700000" algn="tl">
                    <a:srgbClr val="000000"/>
                  </a:outerShdw>
                </a:effectLst>
                <a:latin typeface="Arial" panose="020B0604020202020204" pitchFamily="34" charset="0"/>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nummernplatzhalter 4">
            <a:extLst>
              <a:ext uri="{FF2B5EF4-FFF2-40B4-BE49-F238E27FC236}">
                <a16:creationId xmlns:a16="http://schemas.microsoft.com/office/drawing/2014/main" id="{40934ECA-DDCF-B19C-1E9A-5B519C45F9D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SzTx/>
              <a:buFontTx/>
              <a:buNone/>
            </a:pPr>
            <a:endParaRPr lang="de-DE" altLang="de-DE">
              <a:solidFill>
                <a:schemeClr val="bg1"/>
              </a:solidFill>
            </a:endParaRPr>
          </a:p>
        </p:txBody>
      </p:sp>
      <p:pic>
        <p:nvPicPr>
          <p:cNvPr id="2" name="Grafik 1">
            <a:extLst>
              <a:ext uri="{FF2B5EF4-FFF2-40B4-BE49-F238E27FC236}">
                <a16:creationId xmlns:a16="http://schemas.microsoft.com/office/drawing/2014/main" id="{2E8DA0A1-2FB8-46E8-8E67-B13A37ED1B69}"/>
              </a:ext>
            </a:extLst>
          </p:cNvPr>
          <p:cNvPicPr>
            <a:picLocks noChangeAspect="1"/>
          </p:cNvPicPr>
          <p:nvPr/>
        </p:nvPicPr>
        <p:blipFill>
          <a:blip r:embed="rId3"/>
          <a:stretch>
            <a:fillRect/>
          </a:stretch>
        </p:blipFill>
        <p:spPr>
          <a:xfrm>
            <a:off x="462117" y="108154"/>
            <a:ext cx="11336594" cy="6636775"/>
          </a:xfrm>
          <a:prstGeom prst="rect">
            <a:avLst/>
          </a:prstGeom>
        </p:spPr>
      </p:pic>
    </p:spTree>
    <p:extLst>
      <p:ext uri="{BB962C8B-B14F-4D97-AF65-F5344CB8AC3E}">
        <p14:creationId xmlns:p14="http://schemas.microsoft.com/office/powerpoint/2010/main" val="969497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Foliennummernplatzhalter 4">
            <a:extLst>
              <a:ext uri="{FF2B5EF4-FFF2-40B4-BE49-F238E27FC236}">
                <a16:creationId xmlns:a16="http://schemas.microsoft.com/office/drawing/2014/main" id="{E282536C-5E7C-6B57-885E-FFB7CFBFD6A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SzTx/>
              <a:buFontTx/>
              <a:buNone/>
            </a:pPr>
            <a:endParaRPr lang="de-DE" altLang="de-DE">
              <a:solidFill>
                <a:schemeClr val="bg1"/>
              </a:solidFill>
            </a:endParaRPr>
          </a:p>
        </p:txBody>
      </p:sp>
      <p:sp>
        <p:nvSpPr>
          <p:cNvPr id="31747" name="Rechteck 6">
            <a:extLst>
              <a:ext uri="{FF2B5EF4-FFF2-40B4-BE49-F238E27FC236}">
                <a16:creationId xmlns:a16="http://schemas.microsoft.com/office/drawing/2014/main" id="{DE69097E-B68D-96EA-E329-6BFAF9B94E5B}"/>
              </a:ext>
            </a:extLst>
          </p:cNvPr>
          <p:cNvSpPr>
            <a:spLocks noChangeArrowheads="1"/>
          </p:cNvSpPr>
          <p:nvPr/>
        </p:nvSpPr>
        <p:spPr bwMode="auto">
          <a:xfrm>
            <a:off x="1360488" y="2887663"/>
            <a:ext cx="8991600"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SzTx/>
              <a:buFontTx/>
              <a:buNone/>
            </a:pPr>
            <a:r>
              <a:rPr lang="de-DE" altLang="de-DE" sz="4800" b="1">
                <a:solidFill>
                  <a:srgbClr val="0B4060"/>
                </a:solidFill>
                <a:sym typeface="Wingdings" panose="05000000000000000000" pitchFamily="2" charset="2"/>
              </a:rPr>
              <a:t>Haben Sie Fragen, Anmerkungen, Anregungen und Wünsche?</a:t>
            </a:r>
            <a:endParaRPr lang="de-DE" altLang="de-DE" sz="4800" b="1">
              <a:solidFill>
                <a:srgbClr val="00B0F0"/>
              </a:solidFill>
            </a:endParaRPr>
          </a:p>
        </p:txBody>
      </p:sp>
      <p:sp>
        <p:nvSpPr>
          <p:cNvPr id="5" name="Rechteck 4">
            <a:extLst>
              <a:ext uri="{FF2B5EF4-FFF2-40B4-BE49-F238E27FC236}">
                <a16:creationId xmlns:a16="http://schemas.microsoft.com/office/drawing/2014/main" id="{608E5A07-155C-5767-86A2-C7B2843937B8}"/>
              </a:ext>
            </a:extLst>
          </p:cNvPr>
          <p:cNvSpPr/>
          <p:nvPr/>
        </p:nvSpPr>
        <p:spPr>
          <a:xfrm>
            <a:off x="476250" y="473075"/>
            <a:ext cx="11226800" cy="1265238"/>
          </a:xfrm>
          <a:prstGeom prst="rect">
            <a:avLst/>
          </a:prstGeom>
        </p:spPr>
        <p:style>
          <a:lnRef idx="1">
            <a:schemeClr val="dk1"/>
          </a:lnRef>
          <a:fillRef idx="1001">
            <a:schemeClr val="dk2"/>
          </a:fillRef>
          <a:effectRef idx="1">
            <a:schemeClr val="dk1"/>
          </a:effectRef>
          <a:fontRef idx="minor">
            <a:schemeClr val="dk1"/>
          </a:fontRef>
        </p:style>
        <p:txBody>
          <a:bodyPr anchor="ct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ctr" eaLnBrk="1" hangingPunct="1">
              <a:defRPr/>
            </a:pPr>
            <a:r>
              <a:rPr lang="de-DE" altLang="de-DE" sz="2800" b="1">
                <a:solidFill>
                  <a:schemeClr val="bg2"/>
                </a:solidFill>
                <a:latin typeface="Arial" panose="020B0604020202020204" pitchFamily="34" charset="0"/>
              </a:rPr>
              <a:t>Ausbildung im Lehramt Grundschule </a:t>
            </a:r>
            <a:endParaRPr lang="de-DE" altLang="de-DE" sz="2800" b="1">
              <a:solidFill>
                <a:schemeClr val="bg1"/>
              </a:solidFill>
              <a:effectLst>
                <a:outerShdw blurRad="38100" dist="38100" dir="2700000" algn="tl">
                  <a:srgbClr val="000000"/>
                </a:outerShdw>
              </a:effectLst>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81FBE92F-F9C2-4F09-86E1-DC6678FC7CD3}"/>
              </a:ext>
            </a:extLst>
          </p:cNvPr>
          <p:cNvPicPr>
            <a:picLocks noChangeAspect="1"/>
          </p:cNvPicPr>
          <p:nvPr/>
        </p:nvPicPr>
        <p:blipFill rotWithShape="1">
          <a:blip r:embed="rId3"/>
          <a:srcRect r="10750" b="-2"/>
          <a:stretch/>
        </p:blipFill>
        <p:spPr>
          <a:xfrm>
            <a:off x="1151467" y="2775951"/>
            <a:ext cx="4345024" cy="3067163"/>
          </a:xfrm>
          <a:prstGeom prst="roundRect">
            <a:avLst>
              <a:gd name="adj" fmla="val 1858"/>
            </a:avLst>
          </a:prstGeom>
          <a:effectLst>
            <a:outerShdw blurRad="50800" dist="50800" dir="5400000" algn="tl" rotWithShape="0">
              <a:srgbClr val="000000">
                <a:alpha val="43000"/>
              </a:srgbClr>
            </a:outerShdw>
          </a:effectLst>
        </p:spPr>
      </p:pic>
      <p:sp>
        <p:nvSpPr>
          <p:cNvPr id="67587" name="Inhaltsplatzhalter 2">
            <a:extLst>
              <a:ext uri="{FF2B5EF4-FFF2-40B4-BE49-F238E27FC236}">
                <a16:creationId xmlns:a16="http://schemas.microsoft.com/office/drawing/2014/main" id="{5920974C-EF9F-F6D6-FFF1-40922469ED1E}"/>
              </a:ext>
            </a:extLst>
          </p:cNvPr>
          <p:cNvSpPr>
            <a:spLocks noGrp="1"/>
          </p:cNvSpPr>
          <p:nvPr>
            <p:ph idx="1"/>
          </p:nvPr>
        </p:nvSpPr>
        <p:spPr>
          <a:xfrm>
            <a:off x="5981700" y="2603500"/>
            <a:ext cx="5884863" cy="3416300"/>
          </a:xfrm>
        </p:spPr>
        <p:txBody>
          <a:bodyPr anchor="ctr"/>
          <a:lstStyle/>
          <a:p>
            <a:pPr eaLnBrk="1" hangingPunct="1">
              <a:buFont typeface="Wingdings" panose="05000000000000000000" pitchFamily="2" charset="2"/>
              <a:buChar char="Ø"/>
            </a:pPr>
            <a:endParaRPr lang="de-DE" altLang="de-DE" u="sng" dirty="0"/>
          </a:p>
          <a:p>
            <a:pPr algn="ctr" eaLnBrk="1" hangingPunct="1">
              <a:buFont typeface="Wingdings 3" panose="05040102010807070707" pitchFamily="18" charset="2"/>
              <a:buNone/>
            </a:pPr>
            <a:r>
              <a:rPr lang="de-DE" altLang="de-DE" sz="3600" b="1" dirty="0"/>
              <a:t>Wir danken Ihnen für Ihre        Aufmerksamkeit!</a:t>
            </a:r>
          </a:p>
          <a:p>
            <a:pPr algn="ctr" eaLnBrk="1" hangingPunct="1">
              <a:buFont typeface="Wingdings 3" panose="05040102010807070707" pitchFamily="18" charset="2"/>
              <a:buNone/>
            </a:pPr>
            <a:endParaRPr lang="de-DE" altLang="de-DE" sz="3600" b="1" dirty="0"/>
          </a:p>
          <a:p>
            <a:pPr eaLnBrk="1" hangingPunct="1">
              <a:buFont typeface="Wingdings 3" panose="05040102010807070707" pitchFamily="18" charset="2"/>
              <a:buNone/>
            </a:pPr>
            <a:r>
              <a:rPr lang="de-DE" altLang="de-DE" sz="1400" b="1" dirty="0"/>
              <a:t>2. Treffen: Im November 2025</a:t>
            </a:r>
          </a:p>
          <a:p>
            <a:pPr eaLnBrk="1" hangingPunct="1">
              <a:buFont typeface="Wingdings 3" panose="05040102010807070707" pitchFamily="18" charset="2"/>
              <a:buNone/>
            </a:pPr>
            <a:r>
              <a:rPr lang="de-DE" altLang="de-DE" sz="1400" b="1" dirty="0"/>
              <a:t>Schwerpunkt: Prüfung</a:t>
            </a:r>
            <a:endParaRPr lang="de-DE" altLang="de-DE" dirty="0"/>
          </a:p>
        </p:txBody>
      </p:sp>
      <p:sp>
        <p:nvSpPr>
          <p:cNvPr id="6" name="Titel 1">
            <a:extLst>
              <a:ext uri="{FF2B5EF4-FFF2-40B4-BE49-F238E27FC236}">
                <a16:creationId xmlns:a16="http://schemas.microsoft.com/office/drawing/2014/main" id="{D85B5228-B31F-B7A1-B494-D68C8F12B533}"/>
              </a:ext>
            </a:extLst>
          </p:cNvPr>
          <p:cNvSpPr>
            <a:spLocks noGrp="1"/>
          </p:cNvSpPr>
          <p:nvPr>
            <p:ph type="title"/>
          </p:nvPr>
        </p:nvSpPr>
        <p:spPr>
          <a:xfrm>
            <a:off x="652463" y="963613"/>
            <a:ext cx="11214100" cy="708025"/>
          </a:xfrm>
        </p:spPr>
        <p:txBody>
          <a:bodyPr>
            <a:noAutofit/>
          </a:bodyPr>
          <a:lstStyle/>
          <a:p>
            <a:pPr algn="ctr" eaLnBrk="1" hangingPunct="1">
              <a:defRPr/>
            </a:pPr>
            <a:r>
              <a:rPr lang="de-DE" altLang="de-DE" sz="4400" b="1">
                <a:solidFill>
                  <a:schemeClr val="bg1"/>
                </a:solidFill>
                <a:effectLst>
                  <a:outerShdw blurRad="38100" dist="38100" dir="2700000" algn="tl">
                    <a:srgbClr val="000000"/>
                  </a:outerShdw>
                </a:effectLst>
              </a:rPr>
              <a:t>Auf Wiedersehen!</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37F5DEE-EA96-59DE-7719-D220F82572A4}"/>
              </a:ext>
            </a:extLst>
          </p:cNvPr>
          <p:cNvSpPr>
            <a:spLocks noGrp="1" noRot="1" noChangeAspect="1" noMove="1" noResize="1" noEditPoints="1" noAdjustHandles="1" noChangeArrowheads="1" noChangeShapeType="1" noTextEdit="1"/>
          </p:cNvSpPr>
          <p:nvPr/>
        </p:nvSpPr>
        <p:spPr>
          <a:xfrm>
            <a:off x="476250" y="473075"/>
            <a:ext cx="11226800" cy="5903913"/>
          </a:xfrm>
          <a:prstGeom prst="rect">
            <a:avLst/>
          </a:prstGeom>
          <a:ln/>
        </p:spPr>
        <p:style>
          <a:lnRef idx="1">
            <a:schemeClr val="dk1"/>
          </a:lnRef>
          <a:fillRef idx="2">
            <a:schemeClr val="dk1"/>
          </a:fillRef>
          <a:effectRef idx="1">
            <a:schemeClr val="dk1"/>
          </a:effectRef>
          <a:fontRef idx="minor">
            <a:schemeClr val="dk1"/>
          </a:fontRef>
        </p:style>
        <p:txBody>
          <a:bodyPr/>
          <a:lstStyle/>
          <a:p>
            <a:endParaRPr lang="de-DE"/>
          </a:p>
        </p:txBody>
      </p:sp>
      <p:sp>
        <p:nvSpPr>
          <p:cNvPr id="7171" name="Untertitel 2">
            <a:extLst>
              <a:ext uri="{FF2B5EF4-FFF2-40B4-BE49-F238E27FC236}">
                <a16:creationId xmlns:a16="http://schemas.microsoft.com/office/drawing/2014/main" id="{1CC67BB8-3407-C0FA-D3E0-7F47320A4B9F}"/>
              </a:ext>
            </a:extLst>
          </p:cNvPr>
          <p:cNvSpPr>
            <a:spLocks noGrp="1"/>
          </p:cNvSpPr>
          <p:nvPr>
            <p:ph type="subTitle" idx="1"/>
          </p:nvPr>
        </p:nvSpPr>
        <p:spPr>
          <a:xfrm>
            <a:off x="1419225" y="3059113"/>
            <a:ext cx="10085388" cy="3435350"/>
          </a:xfrm>
        </p:spPr>
        <p:txBody>
          <a:bodyPr/>
          <a:lstStyle/>
          <a:p>
            <a:pPr eaLnBrk="1" hangingPunct="1"/>
            <a:r>
              <a:rPr lang="de-DE" altLang="de-DE" sz="2400" b="1" cap="none" dirty="0">
                <a:solidFill>
                  <a:schemeClr val="tx2"/>
                </a:solidFill>
                <a:latin typeface="Arial"/>
                <a:cs typeface="Arial"/>
              </a:rPr>
              <a:t>INFORMATION UND AUSTAUSCH ZUM VD 2024-2026</a:t>
            </a:r>
            <a:endParaRPr lang="de-DE" altLang="de-DE" sz="2400" b="1" cap="none" dirty="0">
              <a:solidFill>
                <a:schemeClr val="tx2"/>
              </a:solidFill>
              <a:latin typeface="Arial" panose="020B0604020202020204" pitchFamily="34" charset="0"/>
              <a:cs typeface="Arial"/>
            </a:endParaRPr>
          </a:p>
          <a:p>
            <a:pPr eaLnBrk="1" hangingPunct="1"/>
            <a:endParaRPr lang="de-DE" altLang="de-DE" cap="none" dirty="0">
              <a:solidFill>
                <a:schemeClr val="tx2"/>
              </a:solidFill>
              <a:latin typeface="Century Gothic"/>
            </a:endParaRPr>
          </a:p>
          <a:p>
            <a:pPr eaLnBrk="1" hangingPunct="1"/>
            <a:endParaRPr lang="de-DE" altLang="de-DE" sz="2400" b="1" cap="none" dirty="0">
              <a:solidFill>
                <a:srgbClr val="EFA217"/>
              </a:solidFill>
              <a:latin typeface="Arial" panose="020B0604020202020204" pitchFamily="34" charset="0"/>
            </a:endParaRPr>
          </a:p>
        </p:txBody>
      </p:sp>
      <p:sp>
        <p:nvSpPr>
          <p:cNvPr id="5" name="Rechteck 4">
            <a:extLst>
              <a:ext uri="{FF2B5EF4-FFF2-40B4-BE49-F238E27FC236}">
                <a16:creationId xmlns:a16="http://schemas.microsoft.com/office/drawing/2014/main" id="{8695E34C-7CF1-9D8E-6D61-DC2224D0EB23}"/>
              </a:ext>
            </a:extLst>
          </p:cNvPr>
          <p:cNvSpPr/>
          <p:nvPr/>
        </p:nvSpPr>
        <p:spPr>
          <a:xfrm>
            <a:off x="1276350" y="2345143"/>
            <a:ext cx="9493250" cy="388938"/>
          </a:xfrm>
          <a:prstGeom prst="rect">
            <a:avLst/>
          </a:prstGeom>
        </p:spPr>
        <p:style>
          <a:lnRef idx="1">
            <a:schemeClr val="dk1"/>
          </a:lnRef>
          <a:fillRef idx="1001">
            <a:schemeClr val="dk2"/>
          </a:fillRef>
          <a:effectRef idx="1">
            <a:schemeClr val="dk1"/>
          </a:effectRef>
          <a:fontRef idx="minor">
            <a:schemeClr val="dk1"/>
          </a:fontRef>
        </p:style>
        <p:txBody>
          <a:bodyPr anchor="ct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ctr" eaLnBrk="1" hangingPunct="1">
              <a:defRPr/>
            </a:pPr>
            <a:r>
              <a:rPr lang="de-DE" altLang="de-DE" sz="2800" b="1" dirty="0">
                <a:solidFill>
                  <a:schemeClr val="bg1"/>
                </a:solidFill>
                <a:effectLst>
                  <a:outerShdw blurRad="38100" dist="38100" dir="2700000" algn="tl">
                    <a:srgbClr val="000000"/>
                  </a:outerShdw>
                </a:effectLst>
                <a:latin typeface="Arial" panose="020B0604020202020204" pitchFamily="34" charset="0"/>
              </a:rPr>
              <a:t>Inhalte des heutigen KSS-Treffens</a:t>
            </a:r>
          </a:p>
        </p:txBody>
      </p:sp>
      <p:sp>
        <p:nvSpPr>
          <p:cNvPr id="7174" name="Fußzeilenplatzhalter 5">
            <a:extLst>
              <a:ext uri="{FF2B5EF4-FFF2-40B4-BE49-F238E27FC236}">
                <a16:creationId xmlns:a16="http://schemas.microsoft.com/office/drawing/2014/main" id="{A1F6BC57-3E5B-676D-DF15-806FB189DEA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SzTx/>
              <a:buFontTx/>
              <a:buNone/>
            </a:pPr>
            <a:endParaRPr lang="de-DE" altLang="de-DE">
              <a:solidFill>
                <a:srgbClr val="FFFFFF"/>
              </a:solidFill>
              <a:cs typeface="Arial" panose="020B0604020202020204" pitchFamily="34" charset="0"/>
            </a:endParaRPr>
          </a:p>
        </p:txBody>
      </p:sp>
      <p:sp>
        <p:nvSpPr>
          <p:cNvPr id="7175" name="Foliennummernplatzhalter 6">
            <a:extLst>
              <a:ext uri="{FF2B5EF4-FFF2-40B4-BE49-F238E27FC236}">
                <a16:creationId xmlns:a16="http://schemas.microsoft.com/office/drawing/2014/main" id="{E5263120-13B2-BC8F-E7F3-2EBA505990D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SzTx/>
              <a:buFontTx/>
              <a:buNone/>
            </a:pPr>
            <a:endParaRPr lang="de-DE" altLang="de-DE">
              <a:solidFill>
                <a:srgbClr val="FFFFFF"/>
              </a:solidFill>
            </a:endParaRPr>
          </a:p>
        </p:txBody>
      </p:sp>
      <p:pic>
        <p:nvPicPr>
          <p:cNvPr id="7176" name="Picture 2" descr="Landeswappen">
            <a:extLst>
              <a:ext uri="{FF2B5EF4-FFF2-40B4-BE49-F238E27FC236}">
                <a16:creationId xmlns:a16="http://schemas.microsoft.com/office/drawing/2014/main" id="{C4B32CBF-5879-46B5-5FC8-8F621AD1FB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825" y="1143000"/>
            <a:ext cx="97155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Bild 5" descr="C:\Dokumente und Einstellungen\Sandra\Eigene Dateien\Eigene Bilder\Logo G.bmp">
            <a:extLst>
              <a:ext uri="{FF2B5EF4-FFF2-40B4-BE49-F238E27FC236}">
                <a16:creationId xmlns:a16="http://schemas.microsoft.com/office/drawing/2014/main" id="{88BAC78C-92E0-496F-B373-230742A6E4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5575" y="801688"/>
            <a:ext cx="1304925" cy="142557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178" name="Textfeld 3">
            <a:extLst>
              <a:ext uri="{FF2B5EF4-FFF2-40B4-BE49-F238E27FC236}">
                <a16:creationId xmlns:a16="http://schemas.microsoft.com/office/drawing/2014/main" id="{8E809BD5-28FA-FFFB-01C8-E41472B20DDD}"/>
              </a:ext>
            </a:extLst>
          </p:cNvPr>
          <p:cNvSpPr txBox="1">
            <a:spLocks noChangeArrowheads="1"/>
          </p:cNvSpPr>
          <p:nvPr/>
        </p:nvSpPr>
        <p:spPr bwMode="auto">
          <a:xfrm>
            <a:off x="3954463" y="1143000"/>
            <a:ext cx="4002087"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SzTx/>
              <a:buFontTx/>
              <a:buNone/>
            </a:pPr>
            <a:r>
              <a:rPr lang="de-DE" altLang="de-DE" b="1">
                <a:solidFill>
                  <a:schemeClr val="tx1"/>
                </a:solidFill>
                <a:latin typeface="Arial" panose="020B0604020202020204" pitchFamily="34" charset="0"/>
              </a:rPr>
              <a:t>Zentrum für schulpraktische Lehrerausbildung</a:t>
            </a:r>
          </a:p>
          <a:p>
            <a:pPr eaLnBrk="1" hangingPunct="1">
              <a:spcBef>
                <a:spcPct val="0"/>
              </a:spcBef>
              <a:buClrTx/>
              <a:buSzTx/>
              <a:buFontTx/>
              <a:buNone/>
            </a:pPr>
            <a:r>
              <a:rPr lang="de-DE" altLang="de-DE" b="1">
                <a:solidFill>
                  <a:schemeClr val="tx1"/>
                </a:solidFill>
                <a:latin typeface="Arial" panose="020B0604020202020204" pitchFamily="34" charset="0"/>
              </a:rPr>
              <a:t>ZfsL-Kleve – Seminar Grundschule</a:t>
            </a:r>
          </a:p>
        </p:txBody>
      </p:sp>
      <p:sp>
        <p:nvSpPr>
          <p:cNvPr id="2" name="Untertitel 2">
            <a:extLst>
              <a:ext uri="{FF2B5EF4-FFF2-40B4-BE49-F238E27FC236}">
                <a16:creationId xmlns:a16="http://schemas.microsoft.com/office/drawing/2014/main" id="{E3A129DE-DA9B-1A91-E527-CC0156791D97}"/>
              </a:ext>
            </a:extLst>
          </p:cNvPr>
          <p:cNvSpPr txBox="1">
            <a:spLocks/>
          </p:cNvSpPr>
          <p:nvPr/>
        </p:nvSpPr>
        <p:spPr bwMode="auto">
          <a:xfrm>
            <a:off x="1419225" y="3615459"/>
            <a:ext cx="9283700" cy="2950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ts val="1000"/>
              </a:spcBef>
              <a:spcAft>
                <a:spcPct val="0"/>
              </a:spcAft>
              <a:buClr>
                <a:schemeClr val="accent1"/>
              </a:buClr>
              <a:buSzPct val="80000"/>
              <a:buFont typeface="Wingdings 3" panose="05040102010807070707" pitchFamily="18" charset="2"/>
              <a:buNone/>
              <a:defRPr kern="1200" cap="all">
                <a:solidFill>
                  <a:schemeClr val="accent1"/>
                </a:solidFill>
                <a:latin typeface="+mn-lt"/>
                <a:ea typeface="+mn-ea"/>
                <a:cs typeface="+mn-cs"/>
              </a:defRPr>
            </a:lvl1pPr>
            <a:lvl2pPr marL="457200" indent="0" algn="ctr" defTabSz="457200" rtl="0" eaLnBrk="0" fontAlgn="base" hangingPunct="0">
              <a:spcBef>
                <a:spcPts val="1000"/>
              </a:spcBef>
              <a:spcAft>
                <a:spcPct val="0"/>
              </a:spcAft>
              <a:buClr>
                <a:schemeClr val="accent1"/>
              </a:buClr>
              <a:buSzPct val="80000"/>
              <a:buFont typeface="Wingdings 3" panose="05040102010807070707" pitchFamily="18" charset="2"/>
              <a:buNone/>
              <a:defRPr sz="1600" kern="1200">
                <a:solidFill>
                  <a:schemeClr val="tx1">
                    <a:tint val="75000"/>
                  </a:schemeClr>
                </a:solidFill>
                <a:latin typeface="+mn-lt"/>
                <a:ea typeface="+mn-ea"/>
                <a:cs typeface="+mn-cs"/>
              </a:defRPr>
            </a:lvl2pPr>
            <a:lvl3pPr marL="914400" indent="0" algn="ctr" defTabSz="457200" rtl="0" eaLnBrk="0" fontAlgn="base" hangingPunct="0">
              <a:spcBef>
                <a:spcPts val="1000"/>
              </a:spcBef>
              <a:spcAft>
                <a:spcPct val="0"/>
              </a:spcAft>
              <a:buClr>
                <a:schemeClr val="accent1"/>
              </a:buClr>
              <a:buSzPct val="80000"/>
              <a:buFont typeface="Wingdings 3" panose="05040102010807070707" pitchFamily="18" charset="2"/>
              <a:buNone/>
              <a:defRPr sz="1400" kern="1200">
                <a:solidFill>
                  <a:schemeClr val="tx1">
                    <a:tint val="75000"/>
                  </a:schemeClr>
                </a:solidFill>
                <a:latin typeface="+mn-lt"/>
                <a:ea typeface="+mn-ea"/>
                <a:cs typeface="+mn-cs"/>
              </a:defRPr>
            </a:lvl3pPr>
            <a:lvl4pPr marL="1371600" indent="0" algn="ctr" defTabSz="457200" rtl="0" eaLnBrk="0" fontAlgn="base" hangingPunct="0">
              <a:spcBef>
                <a:spcPts val="1000"/>
              </a:spcBef>
              <a:spcAft>
                <a:spcPct val="0"/>
              </a:spcAft>
              <a:buClr>
                <a:schemeClr val="accent1"/>
              </a:buClr>
              <a:buSzPct val="80000"/>
              <a:buFont typeface="Wingdings 3" panose="05040102010807070707" pitchFamily="18" charset="2"/>
              <a:buNone/>
              <a:defRPr sz="1200" kern="1200">
                <a:solidFill>
                  <a:schemeClr val="tx1">
                    <a:tint val="75000"/>
                  </a:schemeClr>
                </a:solidFill>
                <a:latin typeface="+mn-lt"/>
                <a:ea typeface="+mn-ea"/>
                <a:cs typeface="+mn-cs"/>
              </a:defRPr>
            </a:lvl4pPr>
            <a:lvl5pPr marL="1828800" indent="0" algn="ctr" defTabSz="457200" rtl="0" eaLnBrk="0" fontAlgn="base" hangingPunct="0">
              <a:spcBef>
                <a:spcPts val="1000"/>
              </a:spcBef>
              <a:spcAft>
                <a:spcPct val="0"/>
              </a:spcAft>
              <a:buClr>
                <a:schemeClr val="accent1"/>
              </a:buClr>
              <a:buSzPct val="80000"/>
              <a:buFont typeface="Wingdings 3" panose="050401020108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de-DE" sz="2000" dirty="0">
                <a:solidFill>
                  <a:schemeClr val="tx2"/>
                </a:solidFill>
                <a:latin typeface="Arial"/>
                <a:cs typeface="Arial"/>
              </a:rPr>
              <a:t> </a:t>
            </a:r>
            <a:r>
              <a:rPr lang="de-DE" altLang="de-DE" sz="2000" cap="none" dirty="0">
                <a:solidFill>
                  <a:schemeClr val="tx2"/>
                </a:solidFill>
                <a:latin typeface="Arial"/>
                <a:cs typeface="Arial"/>
              </a:rPr>
              <a:t>AUSBILDUNG IN DEN FÄCHERN</a:t>
            </a:r>
            <a:endParaRPr lang="de-DE" sz="2000" dirty="0">
              <a:solidFill>
                <a:schemeClr val="tx2"/>
              </a:solidFill>
              <a:latin typeface="Arial"/>
              <a:cs typeface="Arial"/>
            </a:endParaRPr>
          </a:p>
          <a:p>
            <a:pPr eaLnBrk="1" hangingPunct="1">
              <a:buClr>
                <a:srgbClr val="4A15F3"/>
              </a:buClr>
            </a:pPr>
            <a:r>
              <a:rPr lang="de-DE" altLang="de-DE" sz="2000" cap="none" dirty="0">
                <a:solidFill>
                  <a:schemeClr val="tx2"/>
                </a:solidFill>
                <a:latin typeface="Arial"/>
                <a:cs typeface="Arial"/>
              </a:rPr>
              <a:t> EINSATZ DER LAA und </a:t>
            </a:r>
            <a:r>
              <a:rPr lang="de-DE" altLang="de-DE" sz="2000" cap="none" dirty="0" err="1">
                <a:solidFill>
                  <a:schemeClr val="tx2"/>
                </a:solidFill>
                <a:latin typeface="Arial"/>
                <a:cs typeface="Arial"/>
              </a:rPr>
              <a:t>LiA</a:t>
            </a:r>
            <a:r>
              <a:rPr lang="de-DE" altLang="de-DE" sz="2000" cap="none" dirty="0">
                <a:solidFill>
                  <a:schemeClr val="tx2"/>
                </a:solidFill>
                <a:latin typeface="Arial"/>
                <a:cs typeface="Arial"/>
              </a:rPr>
              <a:t> IM UNTERRICHT</a:t>
            </a:r>
          </a:p>
          <a:p>
            <a:pPr eaLnBrk="1" hangingPunct="1">
              <a:buClr>
                <a:srgbClr val="4A15F3"/>
              </a:buClr>
            </a:pPr>
            <a:r>
              <a:rPr lang="de-DE" altLang="de-DE" sz="2000" cap="none" dirty="0">
                <a:solidFill>
                  <a:schemeClr val="tx2"/>
                </a:solidFill>
                <a:latin typeface="Arial"/>
                <a:cs typeface="Arial"/>
              </a:rPr>
              <a:t> UNTERRICHTSBESUCHE</a:t>
            </a:r>
          </a:p>
          <a:p>
            <a:pPr eaLnBrk="1" hangingPunct="1">
              <a:buClr>
                <a:srgbClr val="4A15F3"/>
              </a:buClr>
            </a:pPr>
            <a:r>
              <a:rPr lang="de-DE" altLang="de-DE" sz="2000" cap="none" dirty="0">
                <a:solidFill>
                  <a:schemeClr val="tx2"/>
                </a:solidFill>
                <a:latin typeface="Arial"/>
                <a:cs typeface="Arial"/>
              </a:rPr>
              <a:t> HINWEISE ZUR PRÜFUNG &amp; ZU DEN  BEURTEILUNGSBEITRÄGEN</a:t>
            </a:r>
          </a:p>
          <a:p>
            <a:pPr eaLnBrk="1" hangingPunct="1">
              <a:buClr>
                <a:srgbClr val="4A15F3"/>
              </a:buClr>
            </a:pPr>
            <a:r>
              <a:rPr lang="de-DE" altLang="de-DE" sz="2000" cap="none" dirty="0">
                <a:solidFill>
                  <a:schemeClr val="tx2"/>
                </a:solidFill>
                <a:latin typeface="Arial"/>
                <a:cs typeface="Arial"/>
              </a:rPr>
              <a:t> VERSCHIEDENES</a:t>
            </a:r>
          </a:p>
          <a:p>
            <a:pPr eaLnBrk="1" hangingPunct="1">
              <a:buClr>
                <a:srgbClr val="4A15F3"/>
              </a:buClr>
            </a:pPr>
            <a:r>
              <a:rPr lang="de-DE" altLang="de-DE" sz="2000" cap="none" dirty="0">
                <a:solidFill>
                  <a:schemeClr val="tx2"/>
                </a:solidFill>
                <a:latin typeface="Arial"/>
                <a:cs typeface="Arial"/>
              </a:rPr>
              <a:t> RAUM FÜR IHRE FRAGEN</a:t>
            </a:r>
          </a:p>
          <a:p>
            <a:pPr eaLnBrk="1" hangingPunct="1">
              <a:buClr>
                <a:srgbClr val="4A15F3"/>
              </a:buClr>
              <a:buFont typeface="Wingdings" panose="05000000000000000000" pitchFamily="2" charset="2"/>
              <a:buChar char="§"/>
            </a:pPr>
            <a:endParaRPr lang="de-DE" altLang="de-DE" sz="2200" cap="none" dirty="0">
              <a:solidFill>
                <a:schemeClr val="tx2"/>
              </a:solidFill>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70AC09-EC04-4C50-B31F-B27D5CB73335}"/>
              </a:ext>
            </a:extLst>
          </p:cNvPr>
          <p:cNvSpPr>
            <a:spLocks noGrp="1"/>
          </p:cNvSpPr>
          <p:nvPr>
            <p:ph type="title"/>
          </p:nvPr>
        </p:nvSpPr>
        <p:spPr>
          <a:xfrm>
            <a:off x="649453" y="5109507"/>
            <a:ext cx="10893094" cy="1211826"/>
          </a:xfrm>
        </p:spPr>
        <p:txBody>
          <a:bodyPr vert="horz" lIns="91440" tIns="45720" rIns="91440" bIns="45720" rtlCol="0" anchor="b">
            <a:normAutofit/>
          </a:bodyPr>
          <a:lstStyle/>
          <a:p>
            <a:pPr algn="ctr"/>
            <a:r>
              <a:rPr lang="en-US" sz="7200" b="0" i="0" kern="1200" dirty="0" err="1">
                <a:solidFill>
                  <a:schemeClr val="tx2">
                    <a:lumMod val="75000"/>
                  </a:schemeClr>
                </a:solidFill>
                <a:latin typeface="+mj-lt"/>
                <a:ea typeface="+mj-ea"/>
                <a:cs typeface="+mj-cs"/>
              </a:rPr>
              <a:t>Vorstellungsrunde</a:t>
            </a:r>
            <a:endParaRPr lang="en-US" sz="7200" b="0" i="0" kern="1200" dirty="0">
              <a:solidFill>
                <a:schemeClr val="tx2">
                  <a:lumMod val="75000"/>
                </a:schemeClr>
              </a:solidFill>
              <a:latin typeface="+mj-lt"/>
              <a:ea typeface="+mj-ea"/>
              <a:cs typeface="+mj-cs"/>
            </a:endParaRPr>
          </a:p>
        </p:txBody>
      </p:sp>
      <p:pic>
        <p:nvPicPr>
          <p:cNvPr id="6" name="Inhaltsplatzhalter 5">
            <a:extLst>
              <a:ext uri="{FF2B5EF4-FFF2-40B4-BE49-F238E27FC236}">
                <a16:creationId xmlns:a16="http://schemas.microsoft.com/office/drawing/2014/main" id="{87E68DD9-674F-40BF-89C1-DEAFC0FB7A6A}"/>
              </a:ext>
            </a:extLst>
          </p:cNvPr>
          <p:cNvPicPr>
            <a:picLocks noGrp="1" noChangeAspect="1"/>
          </p:cNvPicPr>
          <p:nvPr>
            <p:ph idx="1"/>
          </p:nvPr>
        </p:nvPicPr>
        <p:blipFill>
          <a:blip r:embed="rId3"/>
          <a:stretch>
            <a:fillRect/>
          </a:stretch>
        </p:blipFill>
        <p:spPr>
          <a:xfrm>
            <a:off x="2540141" y="1063416"/>
            <a:ext cx="7111717" cy="36980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95669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BB22BE7-AAD3-6524-39D4-ACAB9017A436}"/>
              </a:ext>
            </a:extLst>
          </p:cNvPr>
          <p:cNvSpPr>
            <a:spLocks noGrp="1" noRot="1" noChangeAspect="1" noMove="1" noResize="1" noEditPoints="1" noAdjustHandles="1" noChangeArrowheads="1" noChangeShapeType="1" noTextEdit="1"/>
          </p:cNvSpPr>
          <p:nvPr/>
        </p:nvSpPr>
        <p:spPr>
          <a:xfrm>
            <a:off x="476250" y="473075"/>
            <a:ext cx="11226800" cy="5903913"/>
          </a:xfrm>
          <a:prstGeom prst="rect">
            <a:avLst/>
          </a:prstGeom>
          <a:ln/>
        </p:spPr>
        <p:style>
          <a:lnRef idx="1">
            <a:schemeClr val="dk1"/>
          </a:lnRef>
          <a:fillRef idx="2">
            <a:schemeClr val="dk1"/>
          </a:fillRef>
          <a:effectRef idx="1">
            <a:schemeClr val="dk1"/>
          </a:effectRef>
          <a:fontRef idx="minor">
            <a:schemeClr val="dk1"/>
          </a:fontRef>
        </p:style>
        <p:txBody>
          <a:bodyPr/>
          <a:lstStyle/>
          <a:p>
            <a:endParaRPr lang="de-DE" dirty="0"/>
          </a:p>
        </p:txBody>
      </p:sp>
      <p:sp>
        <p:nvSpPr>
          <p:cNvPr id="9219" name="Untertitel 2">
            <a:extLst>
              <a:ext uri="{FF2B5EF4-FFF2-40B4-BE49-F238E27FC236}">
                <a16:creationId xmlns:a16="http://schemas.microsoft.com/office/drawing/2014/main" id="{372A1E70-BE10-4AE8-2168-40634C75CEFC}"/>
              </a:ext>
            </a:extLst>
          </p:cNvPr>
          <p:cNvSpPr>
            <a:spLocks noGrp="1"/>
          </p:cNvSpPr>
          <p:nvPr>
            <p:ph type="subTitle" idx="1"/>
          </p:nvPr>
        </p:nvSpPr>
        <p:spPr>
          <a:xfrm>
            <a:off x="2236379" y="1403986"/>
            <a:ext cx="9283700" cy="4840060"/>
          </a:xfrm>
        </p:spPr>
        <p:txBody>
          <a:bodyPr/>
          <a:lstStyle/>
          <a:p>
            <a:pPr eaLnBrk="1" hangingPunct="1"/>
            <a:endParaRPr lang="de-DE" altLang="de-DE" sz="2200" b="1" cap="none" dirty="0">
              <a:solidFill>
                <a:schemeClr val="tx2"/>
              </a:solidFill>
            </a:endParaRPr>
          </a:p>
          <a:p>
            <a:pPr>
              <a:buClr>
                <a:srgbClr val="4A15F3"/>
              </a:buClr>
            </a:pPr>
            <a:r>
              <a:rPr lang="de-DE" sz="2200" cap="none" dirty="0">
                <a:solidFill>
                  <a:schemeClr val="tx2">
                    <a:lumMod val="75000"/>
                  </a:schemeClr>
                </a:solidFill>
                <a:latin typeface="Century Gothic"/>
              </a:rPr>
              <a:t>Grundlagen und Leitgedanken der Ausbildung:</a:t>
            </a:r>
          </a:p>
          <a:p>
            <a:pPr>
              <a:buClr>
                <a:srgbClr val="4A15F3"/>
              </a:buClr>
            </a:pPr>
            <a:r>
              <a:rPr lang="de-DE" sz="2200" cap="none" dirty="0">
                <a:solidFill>
                  <a:schemeClr val="tx2">
                    <a:lumMod val="75000"/>
                  </a:schemeClr>
                </a:solidFill>
                <a:latin typeface="Century Gothic"/>
              </a:rPr>
              <a:t>Kerncurriculum für die Lehrerausbildung im Vorbereitungsdienst</a:t>
            </a:r>
          </a:p>
          <a:p>
            <a:pPr>
              <a:buClr>
                <a:srgbClr val="4A15F3"/>
              </a:buClr>
            </a:pPr>
            <a:endParaRPr lang="de-DE" sz="2200" cap="none" dirty="0">
              <a:solidFill>
                <a:schemeClr val="tx2">
                  <a:lumMod val="75000"/>
                </a:schemeClr>
              </a:solidFill>
              <a:latin typeface="Century Gothic"/>
            </a:endParaRPr>
          </a:p>
          <a:p>
            <a:pPr>
              <a:buClr>
                <a:srgbClr val="4A15F3"/>
              </a:buClr>
            </a:pPr>
            <a:endParaRPr lang="de-DE" sz="2200" cap="none" dirty="0">
              <a:solidFill>
                <a:schemeClr val="tx2">
                  <a:lumMod val="75000"/>
                </a:schemeClr>
              </a:solidFill>
              <a:latin typeface="Century Gothic"/>
            </a:endParaRPr>
          </a:p>
          <a:p>
            <a:pPr>
              <a:buClr>
                <a:srgbClr val="4A15F3"/>
              </a:buClr>
            </a:pPr>
            <a:endParaRPr lang="de-DE" sz="2200" cap="none" dirty="0">
              <a:solidFill>
                <a:schemeClr val="tx2">
                  <a:lumMod val="75000"/>
                </a:schemeClr>
              </a:solidFill>
              <a:latin typeface="Century Gothic"/>
            </a:endParaRPr>
          </a:p>
          <a:p>
            <a:pPr>
              <a:buClr>
                <a:srgbClr val="4A15F3"/>
              </a:buClr>
            </a:pPr>
            <a:endParaRPr lang="de-DE" sz="2200" cap="none" dirty="0">
              <a:solidFill>
                <a:schemeClr val="tx2">
                  <a:lumMod val="75000"/>
                </a:schemeClr>
              </a:solidFill>
              <a:latin typeface="Century Gothic"/>
            </a:endParaRPr>
          </a:p>
          <a:p>
            <a:pPr>
              <a:buClr>
                <a:srgbClr val="4A15F3"/>
              </a:buClr>
            </a:pPr>
            <a:endParaRPr lang="de-DE" sz="2200" cap="none" dirty="0">
              <a:solidFill>
                <a:schemeClr val="tx2">
                  <a:lumMod val="75000"/>
                </a:schemeClr>
              </a:solidFill>
              <a:latin typeface="Century Gothic"/>
            </a:endParaRPr>
          </a:p>
          <a:p>
            <a:pPr>
              <a:buClr>
                <a:srgbClr val="4A15F3"/>
              </a:buClr>
            </a:pPr>
            <a:endParaRPr lang="de-DE" sz="2200" cap="none" dirty="0">
              <a:solidFill>
                <a:schemeClr val="tx2">
                  <a:lumMod val="75000"/>
                </a:schemeClr>
              </a:solidFill>
              <a:latin typeface="Century Gothic"/>
            </a:endParaRPr>
          </a:p>
          <a:p>
            <a:pPr>
              <a:buClr>
                <a:srgbClr val="4A15F3"/>
              </a:buClr>
            </a:pPr>
            <a:endParaRPr lang="de-DE" sz="1200" cap="none" dirty="0">
              <a:solidFill>
                <a:schemeClr val="tx2">
                  <a:lumMod val="75000"/>
                </a:schemeClr>
              </a:solidFill>
              <a:latin typeface="Century Gothic"/>
            </a:endParaRPr>
          </a:p>
          <a:p>
            <a:pPr>
              <a:buClr>
                <a:srgbClr val="4A15F3"/>
              </a:buClr>
            </a:pPr>
            <a:r>
              <a:rPr lang="de-DE" sz="1200" cap="none" dirty="0">
                <a:solidFill>
                  <a:schemeClr val="tx2">
                    <a:lumMod val="75000"/>
                  </a:schemeClr>
                </a:solidFill>
                <a:latin typeface="Century Gothic"/>
              </a:rPr>
              <a:t>https://www.schulministerium.nrw/system/files/media/document/file/Kerncurriculum_Vorbereitungsdienst.pdf</a:t>
            </a:r>
          </a:p>
          <a:p>
            <a:pPr eaLnBrk="1" hangingPunct="1">
              <a:buClr>
                <a:srgbClr val="4A15F3"/>
              </a:buClr>
              <a:buFont typeface="Wingdings" panose="05000000000000000000" pitchFamily="2" charset="2"/>
              <a:buChar char="§"/>
            </a:pPr>
            <a:endParaRPr lang="de-DE" altLang="de-DE" sz="2200" cap="none" dirty="0">
              <a:solidFill>
                <a:schemeClr val="tx2"/>
              </a:solidFill>
              <a:latin typeface="Arial" panose="020B0604020202020204" pitchFamily="34" charset="0"/>
              <a:cs typeface="Arial" panose="020B0604020202020204" pitchFamily="34" charset="0"/>
            </a:endParaRPr>
          </a:p>
        </p:txBody>
      </p:sp>
      <p:sp>
        <p:nvSpPr>
          <p:cNvPr id="5" name="Rechteck 4">
            <a:extLst>
              <a:ext uri="{FF2B5EF4-FFF2-40B4-BE49-F238E27FC236}">
                <a16:creationId xmlns:a16="http://schemas.microsoft.com/office/drawing/2014/main" id="{CEBAE680-4054-6E19-18D4-AC8779C6885F}"/>
              </a:ext>
            </a:extLst>
          </p:cNvPr>
          <p:cNvSpPr/>
          <p:nvPr/>
        </p:nvSpPr>
        <p:spPr>
          <a:xfrm>
            <a:off x="476250" y="473075"/>
            <a:ext cx="11226800" cy="1265238"/>
          </a:xfrm>
          <a:prstGeom prst="rect">
            <a:avLst/>
          </a:prstGeom>
        </p:spPr>
        <p:style>
          <a:lnRef idx="1">
            <a:schemeClr val="dk1"/>
          </a:lnRef>
          <a:fillRef idx="1001">
            <a:schemeClr val="dk2"/>
          </a:fillRef>
          <a:effectRef idx="1">
            <a:schemeClr val="dk1"/>
          </a:effectRef>
          <a:fontRef idx="minor">
            <a:schemeClr val="dk1"/>
          </a:fontRef>
        </p:style>
        <p:txBody>
          <a:bodyPr lIns="91440" tIns="45720" rIns="91440" bIns="45720" anchor="ct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ctr" eaLnBrk="1" hangingPunct="1">
              <a:defRPr/>
            </a:pPr>
            <a:r>
              <a:rPr lang="de-DE" altLang="de-DE" sz="2800" b="1" dirty="0">
                <a:solidFill>
                  <a:schemeClr val="bg1"/>
                </a:solidFill>
                <a:effectLst>
                  <a:outerShdw blurRad="38100" dist="38100" dir="2700000" algn="tl">
                    <a:srgbClr val="000000"/>
                  </a:outerShdw>
                </a:effectLst>
                <a:latin typeface="Arial"/>
                <a:cs typeface="Arial"/>
              </a:rPr>
              <a:t>VD 2024 – 2026</a:t>
            </a:r>
          </a:p>
        </p:txBody>
      </p:sp>
      <p:pic>
        <p:nvPicPr>
          <p:cNvPr id="2" name="Grafik 2">
            <a:hlinkClick r:id="rId3"/>
            <a:extLst>
              <a:ext uri="{FF2B5EF4-FFF2-40B4-BE49-F238E27FC236}">
                <a16:creationId xmlns:a16="http://schemas.microsoft.com/office/drawing/2014/main" id="{91ACA365-02FC-33E3-A8BC-23F4CDE3E3C5}"/>
              </a:ext>
            </a:extLst>
          </p:cNvPr>
          <p:cNvPicPr>
            <a:picLocks noChangeAspect="1"/>
          </p:cNvPicPr>
          <p:nvPr/>
        </p:nvPicPr>
        <p:blipFill>
          <a:blip r:embed="rId4"/>
          <a:stretch>
            <a:fillRect/>
          </a:stretch>
        </p:blipFill>
        <p:spPr>
          <a:xfrm>
            <a:off x="5678065" y="2808674"/>
            <a:ext cx="3344387" cy="2840921"/>
          </a:xfrm>
          <a:prstGeom prst="rect">
            <a:avLst/>
          </a:prstGeom>
        </p:spPr>
      </p:pic>
      <p:pic>
        <p:nvPicPr>
          <p:cNvPr id="4" name="Grafik 3">
            <a:extLst>
              <a:ext uri="{FF2B5EF4-FFF2-40B4-BE49-F238E27FC236}">
                <a16:creationId xmlns:a16="http://schemas.microsoft.com/office/drawing/2014/main" id="{736CA1B8-96E3-E811-F0F8-ED79A375BF91}"/>
              </a:ext>
            </a:extLst>
          </p:cNvPr>
          <p:cNvPicPr>
            <a:picLocks noChangeAspect="1"/>
          </p:cNvPicPr>
          <p:nvPr/>
        </p:nvPicPr>
        <p:blipFill>
          <a:blip r:embed="rId5"/>
          <a:stretch>
            <a:fillRect/>
          </a:stretch>
        </p:blipFill>
        <p:spPr>
          <a:xfrm>
            <a:off x="2236379" y="2808674"/>
            <a:ext cx="2669018" cy="2840921"/>
          </a:xfrm>
          <a:prstGeom prst="rect">
            <a:avLst/>
          </a:prstGeom>
        </p:spPr>
      </p:pic>
    </p:spTree>
    <p:extLst>
      <p:ext uri="{BB962C8B-B14F-4D97-AF65-F5344CB8AC3E}">
        <p14:creationId xmlns:p14="http://schemas.microsoft.com/office/powerpoint/2010/main" val="2258326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Inhaltsplatzhalter 2">
            <a:extLst>
              <a:ext uri="{FF2B5EF4-FFF2-40B4-BE49-F238E27FC236}">
                <a16:creationId xmlns:a16="http://schemas.microsoft.com/office/drawing/2014/main" id="{C5ED09A1-64EE-E9E5-87B4-3DB4B9678E51}"/>
              </a:ext>
            </a:extLst>
          </p:cNvPr>
          <p:cNvSpPr>
            <a:spLocks noGrp="1"/>
          </p:cNvSpPr>
          <p:nvPr>
            <p:ph idx="1"/>
          </p:nvPr>
        </p:nvSpPr>
        <p:spPr>
          <a:xfrm>
            <a:off x="908050" y="2141538"/>
            <a:ext cx="10515600" cy="4451350"/>
          </a:xfrm>
        </p:spPr>
        <p:txBody>
          <a:bodyPr/>
          <a:lstStyle/>
          <a:p>
            <a:pPr>
              <a:buNone/>
            </a:pPr>
            <a:endParaRPr lang="de-DE" sz="2400" b="1" dirty="0">
              <a:solidFill>
                <a:srgbClr val="0B4060"/>
              </a:solidFill>
              <a:ea typeface="+mn-lt"/>
              <a:cs typeface="+mn-lt"/>
            </a:endParaRPr>
          </a:p>
          <a:p>
            <a:pPr marL="0" indent="0">
              <a:buNone/>
            </a:pPr>
            <a:r>
              <a:rPr lang="de-DE" sz="2400" b="1" dirty="0">
                <a:solidFill>
                  <a:srgbClr val="0B4060"/>
                </a:solidFill>
                <a:ea typeface="+mn-lt"/>
                <a:cs typeface="+mn-lt"/>
              </a:rPr>
              <a:t>§ 22 (1) OVP 2018 – „Die Ausbildung erfolgt in Deutsch (Sprachliche Grundbildung) und Mathematik (Mathematische Grundbildung) sowie in einem weiteren Fach der Masterprüfung oder der Ersten Staatsprüfung.“</a:t>
            </a:r>
            <a:endParaRPr lang="de-DE" sz="2400" dirty="0">
              <a:ea typeface="+mn-lt"/>
              <a:cs typeface="+mn-lt"/>
            </a:endParaRPr>
          </a:p>
          <a:p>
            <a:pPr marL="0" indent="0">
              <a:buFont typeface="Wingdings 3" panose="05040102010807070707" pitchFamily="18" charset="2"/>
              <a:buNone/>
            </a:pPr>
            <a:endParaRPr lang="de-DE" altLang="de-DE" dirty="0"/>
          </a:p>
          <a:p>
            <a:pPr marL="0" indent="0" eaLnBrk="1" hangingPunct="1">
              <a:buFont typeface="Arial" panose="020B0604020202020204" pitchFamily="34" charset="0"/>
              <a:buNone/>
            </a:pPr>
            <a:r>
              <a:rPr lang="de-DE" altLang="de-DE" sz="2400" b="1" dirty="0">
                <a:solidFill>
                  <a:srgbClr val="0B4060"/>
                </a:solidFill>
              </a:rPr>
              <a:t>§ 22 (2) „Eine der beiden fächerbezogenen Ausbildungsgruppen umfasst sowohl Deutsch als auch Mathematik.“</a:t>
            </a:r>
          </a:p>
          <a:p>
            <a:pPr marL="0" indent="0" eaLnBrk="1" hangingPunct="1">
              <a:buFont typeface="Arial" panose="020B0604020202020204" pitchFamily="34" charset="0"/>
              <a:buNone/>
            </a:pPr>
            <a:endParaRPr lang="de-DE" altLang="de-DE" sz="2400" b="1" dirty="0">
              <a:solidFill>
                <a:srgbClr val="0B4060"/>
              </a:solidFill>
            </a:endParaRPr>
          </a:p>
        </p:txBody>
      </p:sp>
      <p:sp>
        <p:nvSpPr>
          <p:cNvPr id="13315" name="Foliennummernplatzhalter 4">
            <a:extLst>
              <a:ext uri="{FF2B5EF4-FFF2-40B4-BE49-F238E27FC236}">
                <a16:creationId xmlns:a16="http://schemas.microsoft.com/office/drawing/2014/main" id="{49BCE4C3-A9FA-D654-ACAF-40671A47A7A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SzTx/>
              <a:buFontTx/>
              <a:buNone/>
            </a:pPr>
            <a:endParaRPr lang="de-DE" altLang="de-DE">
              <a:solidFill>
                <a:schemeClr val="bg1"/>
              </a:solidFill>
            </a:endParaRPr>
          </a:p>
        </p:txBody>
      </p:sp>
      <p:sp>
        <p:nvSpPr>
          <p:cNvPr id="5" name="Rechteck 4">
            <a:extLst>
              <a:ext uri="{FF2B5EF4-FFF2-40B4-BE49-F238E27FC236}">
                <a16:creationId xmlns:a16="http://schemas.microsoft.com/office/drawing/2014/main" id="{5A30DA38-F600-233A-82E3-EDAEA7A67115}"/>
              </a:ext>
            </a:extLst>
          </p:cNvPr>
          <p:cNvSpPr/>
          <p:nvPr/>
        </p:nvSpPr>
        <p:spPr>
          <a:xfrm>
            <a:off x="476250" y="473075"/>
            <a:ext cx="11226800" cy="1265238"/>
          </a:xfrm>
          <a:prstGeom prst="rect">
            <a:avLst/>
          </a:prstGeom>
        </p:spPr>
        <p:style>
          <a:lnRef idx="1">
            <a:schemeClr val="dk1"/>
          </a:lnRef>
          <a:fillRef idx="1001">
            <a:schemeClr val="dk2"/>
          </a:fillRef>
          <a:effectRef idx="1">
            <a:schemeClr val="dk1"/>
          </a:effectRef>
          <a:fontRef idx="minor">
            <a:schemeClr val="dk1"/>
          </a:fontRef>
        </p:style>
        <p:txBody>
          <a:bodyPr anchor="ct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ctr" eaLnBrk="1" hangingPunct="1">
              <a:defRPr/>
            </a:pPr>
            <a:r>
              <a:rPr lang="de-DE" altLang="de-DE" sz="2800" b="1" dirty="0">
                <a:solidFill>
                  <a:schemeClr val="bg1"/>
                </a:solidFill>
                <a:effectLst>
                  <a:outerShdw blurRad="38100" dist="38100" dir="2700000" algn="tl">
                    <a:srgbClr val="000000"/>
                  </a:outerShdw>
                </a:effectLst>
                <a:latin typeface="Arial" panose="020B0604020202020204" pitchFamily="34" charset="0"/>
              </a:rPr>
              <a:t>Ausbildung in Mathematik und Deutsch im Lehramt Grundschule</a:t>
            </a:r>
          </a:p>
          <a:p>
            <a:pPr algn="ctr" eaLnBrk="1" hangingPunct="1">
              <a:defRPr/>
            </a:pPr>
            <a:r>
              <a:rPr lang="de-DE" altLang="de-DE" sz="2800" b="1" dirty="0">
                <a:solidFill>
                  <a:schemeClr val="bg1"/>
                </a:solidFill>
                <a:effectLst>
                  <a:outerShdw blurRad="38100" dist="38100" dir="2700000" algn="tl">
                    <a:srgbClr val="000000"/>
                  </a:outerShdw>
                </a:effectLst>
                <a:latin typeface="Arial" panose="020B0604020202020204" pitchFamily="34" charset="0"/>
              </a:rPr>
              <a:t>für LAA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Inhaltsplatzhalter 2">
            <a:extLst>
              <a:ext uri="{FF2B5EF4-FFF2-40B4-BE49-F238E27FC236}">
                <a16:creationId xmlns:a16="http://schemas.microsoft.com/office/drawing/2014/main" id="{02294426-600B-FCD3-3D72-8136DE9FDA5C}"/>
              </a:ext>
            </a:extLst>
          </p:cNvPr>
          <p:cNvSpPr>
            <a:spLocks noGrp="1"/>
          </p:cNvSpPr>
          <p:nvPr>
            <p:ph idx="1"/>
          </p:nvPr>
        </p:nvSpPr>
        <p:spPr>
          <a:xfrm>
            <a:off x="532831" y="1877029"/>
            <a:ext cx="11225472" cy="4044950"/>
          </a:xfrm>
        </p:spPr>
        <p:txBody>
          <a:bodyPr/>
          <a:lstStyle/>
          <a:p>
            <a:pPr marL="0" indent="0" eaLnBrk="1" hangingPunct="1">
              <a:buNone/>
            </a:pPr>
            <a:r>
              <a:rPr lang="de-DE" altLang="de-DE" sz="2400" u="sng" dirty="0">
                <a:solidFill>
                  <a:schemeClr val="tx2"/>
                </a:solidFill>
              </a:rPr>
              <a:t>Empfehlungen an Schulen:</a:t>
            </a:r>
            <a:r>
              <a:rPr lang="de-DE" altLang="de-DE" sz="2400" dirty="0">
                <a:solidFill>
                  <a:schemeClr val="tx2"/>
                </a:solidFill>
              </a:rPr>
              <a:t> </a:t>
            </a:r>
          </a:p>
          <a:p>
            <a:pPr marL="0" indent="0" eaLnBrk="1" hangingPunct="1">
              <a:buFont typeface="Arial" panose="020B0604020202020204" pitchFamily="34" charset="0"/>
              <a:buChar char="•"/>
            </a:pPr>
            <a:r>
              <a:rPr lang="de-DE" altLang="de-DE" sz="2100" dirty="0">
                <a:solidFill>
                  <a:schemeClr val="tx2"/>
                </a:solidFill>
              </a:rPr>
              <a:t>Einsatz der LAA in den 3 Ausbildungsfächern mit  </a:t>
            </a:r>
            <a:r>
              <a:rPr lang="de-DE" altLang="de-DE" sz="2100" b="1" dirty="0">
                <a:solidFill>
                  <a:schemeClr val="tx2"/>
                </a:solidFill>
              </a:rPr>
              <a:t>5-5-4</a:t>
            </a:r>
            <a:r>
              <a:rPr lang="de-DE" altLang="de-DE" sz="2100" dirty="0">
                <a:solidFill>
                  <a:schemeClr val="tx2"/>
                </a:solidFill>
              </a:rPr>
              <a:t> oder </a:t>
            </a:r>
            <a:r>
              <a:rPr lang="de-DE" altLang="de-DE" sz="2100" b="1" dirty="0">
                <a:solidFill>
                  <a:schemeClr val="tx2"/>
                </a:solidFill>
              </a:rPr>
              <a:t>6-4-4</a:t>
            </a:r>
            <a:r>
              <a:rPr lang="de-DE" altLang="de-DE" sz="2100" dirty="0">
                <a:solidFill>
                  <a:schemeClr val="tx2"/>
                </a:solidFill>
              </a:rPr>
              <a:t> Stunden</a:t>
            </a:r>
            <a:br>
              <a:rPr lang="de-DE" altLang="de-DE" sz="2100" dirty="0"/>
            </a:br>
            <a:r>
              <a:rPr lang="de-DE" altLang="de-DE" sz="2100" dirty="0">
                <a:solidFill>
                  <a:schemeClr val="tx2"/>
                </a:solidFill>
              </a:rPr>
              <a:t>-&gt; nach Möglichkeit </a:t>
            </a:r>
            <a:r>
              <a:rPr lang="de-DE" altLang="de-DE" sz="2100" b="1" dirty="0">
                <a:solidFill>
                  <a:schemeClr val="tx2"/>
                </a:solidFill>
              </a:rPr>
              <a:t>nicht weniger als 4 Stunden/Fach/Woche</a:t>
            </a:r>
            <a:br>
              <a:rPr lang="de-DE" altLang="de-DE" sz="2100" b="1" dirty="0"/>
            </a:br>
            <a:r>
              <a:rPr lang="de-DE" altLang="de-DE" sz="2100" dirty="0">
                <a:solidFill>
                  <a:schemeClr val="tx2"/>
                </a:solidFill>
              </a:rPr>
              <a:t>möglichst über den gesamten VD gleichmäßig verteilter Unterricht in allen 3 Fächern</a:t>
            </a:r>
            <a:br>
              <a:rPr lang="de-DE" altLang="de-DE" sz="2100" dirty="0"/>
            </a:br>
            <a:r>
              <a:rPr lang="de-DE" altLang="de-DE" sz="2100" dirty="0">
                <a:solidFill>
                  <a:schemeClr val="tx2"/>
                </a:solidFill>
              </a:rPr>
              <a:t>-&gt; Beratung + Grundlage für </a:t>
            </a:r>
            <a:r>
              <a:rPr lang="de-DE" altLang="de-DE" sz="2100" dirty="0" err="1">
                <a:solidFill>
                  <a:schemeClr val="tx2"/>
                </a:solidFill>
              </a:rPr>
              <a:t>BBe</a:t>
            </a:r>
            <a:r>
              <a:rPr lang="de-DE" altLang="de-DE" sz="2100" dirty="0">
                <a:solidFill>
                  <a:schemeClr val="tx2"/>
                </a:solidFill>
              </a:rPr>
              <a:t> + LZB</a:t>
            </a:r>
          </a:p>
          <a:p>
            <a:pPr marL="0" indent="0">
              <a:buNone/>
            </a:pPr>
            <a:endParaRPr lang="de-DE" sz="2100" b="1" i="1" dirty="0">
              <a:solidFill>
                <a:schemeClr val="tx2"/>
              </a:solidFill>
            </a:endParaRPr>
          </a:p>
          <a:p>
            <a:pPr marL="0" indent="0" eaLnBrk="1" hangingPunct="1">
              <a:buNone/>
            </a:pPr>
            <a:r>
              <a:rPr lang="de-DE" altLang="de-DE" sz="2100" dirty="0">
                <a:solidFill>
                  <a:srgbClr val="002060"/>
                </a:solidFill>
              </a:rPr>
              <a:t>Ab dem 2. Quartal: selbstständiger Unterricht im Umfang von 9 Stunden           </a:t>
            </a:r>
            <a:br>
              <a:rPr lang="de-DE" altLang="de-DE" sz="2100" dirty="0"/>
            </a:br>
            <a:r>
              <a:rPr lang="de-DE" altLang="de-DE" sz="2100" b="1" dirty="0">
                <a:solidFill>
                  <a:srgbClr val="FF0000"/>
                </a:solidFill>
              </a:rPr>
              <a:t>Bitte setzen Sie sich umgehend mit dem ZfsL in Verbindung, falls dies nicht verantwortet werden kann!</a:t>
            </a:r>
          </a:p>
        </p:txBody>
      </p:sp>
      <p:sp>
        <p:nvSpPr>
          <p:cNvPr id="15363" name="Foliennummernplatzhalter 4">
            <a:extLst>
              <a:ext uri="{FF2B5EF4-FFF2-40B4-BE49-F238E27FC236}">
                <a16:creationId xmlns:a16="http://schemas.microsoft.com/office/drawing/2014/main" id="{7AE861E4-E66E-FCE9-5E4B-975C738BE4B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SzTx/>
              <a:buFontTx/>
              <a:buNone/>
            </a:pPr>
            <a:endParaRPr lang="de-DE" altLang="de-DE">
              <a:solidFill>
                <a:schemeClr val="bg1"/>
              </a:solidFill>
            </a:endParaRPr>
          </a:p>
        </p:txBody>
      </p:sp>
      <p:sp>
        <p:nvSpPr>
          <p:cNvPr id="5" name="Rechteck 4">
            <a:extLst>
              <a:ext uri="{FF2B5EF4-FFF2-40B4-BE49-F238E27FC236}">
                <a16:creationId xmlns:a16="http://schemas.microsoft.com/office/drawing/2014/main" id="{0C1F1C6B-A7E0-EF60-605D-63C5FDED85C3}"/>
              </a:ext>
            </a:extLst>
          </p:cNvPr>
          <p:cNvSpPr/>
          <p:nvPr/>
        </p:nvSpPr>
        <p:spPr>
          <a:xfrm>
            <a:off x="476250" y="473075"/>
            <a:ext cx="11226800" cy="1265238"/>
          </a:xfrm>
          <a:prstGeom prst="rect">
            <a:avLst/>
          </a:prstGeom>
        </p:spPr>
        <p:style>
          <a:lnRef idx="1">
            <a:schemeClr val="dk1"/>
          </a:lnRef>
          <a:fillRef idx="1001">
            <a:schemeClr val="dk2"/>
          </a:fillRef>
          <a:effectRef idx="1">
            <a:schemeClr val="dk1"/>
          </a:effectRef>
          <a:fontRef idx="minor">
            <a:schemeClr val="dk1"/>
          </a:fontRef>
        </p:style>
        <p:txBody>
          <a:bodyPr anchor="ct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ctr" eaLnBrk="1" hangingPunct="1">
              <a:defRPr/>
            </a:pPr>
            <a:r>
              <a:rPr lang="de-DE" altLang="de-DE" sz="2800" b="1" dirty="0">
                <a:solidFill>
                  <a:schemeClr val="bg2"/>
                </a:solidFill>
                <a:latin typeface="Arial" panose="020B0604020202020204" pitchFamily="34" charset="0"/>
              </a:rPr>
              <a:t>Ausbildung der LAA im Lehramt Grundschule – </a:t>
            </a:r>
            <a:br>
              <a:rPr lang="de-DE" altLang="de-DE" sz="2800" b="1" dirty="0">
                <a:solidFill>
                  <a:schemeClr val="bg2"/>
                </a:solidFill>
                <a:latin typeface="Arial" panose="020B0604020202020204" pitchFamily="34" charset="0"/>
              </a:rPr>
            </a:br>
            <a:r>
              <a:rPr lang="de-DE" altLang="de-DE" sz="2800" b="1" dirty="0">
                <a:solidFill>
                  <a:schemeClr val="bg2"/>
                </a:solidFill>
                <a:latin typeface="Arial" panose="020B0604020202020204" pitchFamily="34" charset="0"/>
              </a:rPr>
              <a:t>Einsatz im Unterricht</a:t>
            </a:r>
            <a:r>
              <a:rPr lang="de-DE" altLang="de-DE" sz="2800" b="1" dirty="0">
                <a:solidFill>
                  <a:schemeClr val="bg1"/>
                </a:solidFill>
                <a:effectLst>
                  <a:outerShdw blurRad="38100" dist="38100" dir="2700000" algn="tl">
                    <a:srgbClr val="000000"/>
                  </a:outerShdw>
                </a:effectLst>
                <a:latin typeface="Arial" panose="020B0604020202020204" pitchFamily="34" charset="0"/>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Inhaltsplatzhalter 2">
            <a:extLst>
              <a:ext uri="{FF2B5EF4-FFF2-40B4-BE49-F238E27FC236}">
                <a16:creationId xmlns:a16="http://schemas.microsoft.com/office/drawing/2014/main" id="{842DE5FC-DCBA-EDB1-5FEC-0AECEC7E7A04}"/>
              </a:ext>
            </a:extLst>
          </p:cNvPr>
          <p:cNvSpPr>
            <a:spLocks noGrp="1"/>
          </p:cNvSpPr>
          <p:nvPr>
            <p:ph idx="1"/>
          </p:nvPr>
        </p:nvSpPr>
        <p:spPr>
          <a:xfrm>
            <a:off x="476250" y="1916112"/>
            <a:ext cx="11226800" cy="4764605"/>
          </a:xfrm>
        </p:spPr>
        <p:txBody>
          <a:bodyPr/>
          <a:lstStyle/>
          <a:p>
            <a:pPr eaLnBrk="1" hangingPunct="1">
              <a:lnSpc>
                <a:spcPct val="80000"/>
              </a:lnSpc>
              <a:buClr>
                <a:srgbClr val="4A15F3"/>
              </a:buClr>
              <a:buFont typeface="Wingdings 3" panose="05040102010807070707" pitchFamily="18" charset="2"/>
              <a:buChar char="u"/>
            </a:pPr>
            <a:r>
              <a:rPr lang="de-DE" altLang="de-DE" sz="2200" dirty="0"/>
              <a:t>Selbstständiger zusätzlicher Unterricht sind alle Stunden, die über die 14 Stunden Ausbildungsunterricht hinausgehen.</a:t>
            </a:r>
          </a:p>
          <a:p>
            <a:pPr eaLnBrk="1" hangingPunct="1">
              <a:lnSpc>
                <a:spcPct val="80000"/>
              </a:lnSpc>
              <a:buClr>
                <a:srgbClr val="4A15F3"/>
              </a:buClr>
              <a:buFont typeface="Wingdings 3" panose="05040102010807070707" pitchFamily="18" charset="2"/>
              <a:buChar char="u"/>
            </a:pPr>
            <a:r>
              <a:rPr lang="de-DE" altLang="de-DE" sz="2200" dirty="0"/>
              <a:t>Dieser Unterricht kann regelmäßig im Plan verankert sein (regelmäßige Mehrarbeit) oder als ad-hoc Vertretung (vorübergehende Mehrarbeit) stattfinden. </a:t>
            </a:r>
          </a:p>
          <a:p>
            <a:pPr eaLnBrk="1" hangingPunct="1">
              <a:lnSpc>
                <a:spcPct val="80000"/>
              </a:lnSpc>
              <a:buClr>
                <a:srgbClr val="4A15F3"/>
              </a:buClr>
              <a:buFont typeface="Wingdings 3" panose="05040102010807070707" pitchFamily="18" charset="2"/>
              <a:buChar char="u"/>
            </a:pPr>
            <a:r>
              <a:rPr lang="de-DE" altLang="de-DE" sz="2200" dirty="0"/>
              <a:t>Ausbildung und Prüfung haben Vorrang vor der Erteilung zusätzlichen Unterrichts.</a:t>
            </a:r>
          </a:p>
          <a:p>
            <a:pPr eaLnBrk="1" hangingPunct="1">
              <a:lnSpc>
                <a:spcPct val="80000"/>
              </a:lnSpc>
              <a:buClr>
                <a:srgbClr val="4A15F3"/>
              </a:buClr>
              <a:buFont typeface="Wingdings 3" panose="05040102010807070707" pitchFamily="18" charset="2"/>
              <a:buChar char="u"/>
            </a:pPr>
            <a:r>
              <a:rPr lang="de-DE" altLang="de-DE" sz="2200" dirty="0"/>
              <a:t>Auf Antrag der LAA sind bis zu 6 Unterrichtsstunden im Rahmen bezahlter Mehrarbeit möglich. (OVP §11 (8) Antragsformular für LAA auf LMS</a:t>
            </a:r>
          </a:p>
          <a:p>
            <a:pPr>
              <a:lnSpc>
                <a:spcPct val="80000"/>
              </a:lnSpc>
              <a:buClr>
                <a:srgbClr val="4A15F3"/>
              </a:buClr>
              <a:buFont typeface="Wingdings 3" panose="05040102010807070707" pitchFamily="18" charset="2"/>
              <a:buChar char="u"/>
            </a:pPr>
            <a:r>
              <a:rPr lang="de-DE" altLang="de-DE" sz="2200" dirty="0"/>
              <a:t>Schulleitungen ergänzen den zeitlichen Rahmen und die Anzahl der zusätzlichen Stunden auf dem Antrag. </a:t>
            </a:r>
          </a:p>
          <a:p>
            <a:pPr eaLnBrk="1" hangingPunct="1">
              <a:lnSpc>
                <a:spcPct val="80000"/>
              </a:lnSpc>
              <a:buClr>
                <a:srgbClr val="4A15F3"/>
              </a:buClr>
              <a:buFont typeface="Wingdings 3" panose="05040102010807070707" pitchFamily="18" charset="2"/>
              <a:buChar char="u"/>
            </a:pPr>
            <a:r>
              <a:rPr lang="de-DE" altLang="de-DE" sz="2200" dirty="0"/>
              <a:t>Seminarleitung muss genehmigen</a:t>
            </a:r>
          </a:p>
          <a:p>
            <a:pPr eaLnBrk="1" hangingPunct="1">
              <a:lnSpc>
                <a:spcPct val="80000"/>
              </a:lnSpc>
              <a:buClr>
                <a:srgbClr val="4A15F3"/>
              </a:buClr>
              <a:buFont typeface="Wingdings 3" panose="05040102010807070707" pitchFamily="18" charset="2"/>
              <a:buChar char="u"/>
            </a:pPr>
            <a:r>
              <a:rPr lang="de-DE" altLang="de-DE" sz="2200" dirty="0"/>
              <a:t>Antrag ist widerrufbar</a:t>
            </a:r>
          </a:p>
          <a:p>
            <a:pPr eaLnBrk="1" hangingPunct="1">
              <a:lnSpc>
                <a:spcPct val="80000"/>
              </a:lnSpc>
              <a:buFont typeface="Wingdings 3" panose="05040102010807070707" pitchFamily="18" charset="2"/>
              <a:buNone/>
            </a:pPr>
            <a:endParaRPr lang="de-DE" altLang="de-DE" sz="1700" dirty="0"/>
          </a:p>
          <a:p>
            <a:pPr eaLnBrk="1" hangingPunct="1">
              <a:lnSpc>
                <a:spcPct val="80000"/>
              </a:lnSpc>
            </a:pPr>
            <a:endParaRPr lang="de-DE" altLang="de-DE" sz="1700" dirty="0"/>
          </a:p>
        </p:txBody>
      </p:sp>
      <p:sp>
        <p:nvSpPr>
          <p:cNvPr id="17411" name="Foliennummernplatzhalter 4">
            <a:extLst>
              <a:ext uri="{FF2B5EF4-FFF2-40B4-BE49-F238E27FC236}">
                <a16:creationId xmlns:a16="http://schemas.microsoft.com/office/drawing/2014/main" id="{7DD8D417-5F73-73F7-43DE-DB5E3D4C2BF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SzTx/>
              <a:buFontTx/>
              <a:buNone/>
            </a:pPr>
            <a:endParaRPr lang="de-DE" altLang="de-DE">
              <a:solidFill>
                <a:schemeClr val="bg1"/>
              </a:solidFill>
            </a:endParaRPr>
          </a:p>
        </p:txBody>
      </p:sp>
      <p:sp>
        <p:nvSpPr>
          <p:cNvPr id="5" name="Rechteck 4">
            <a:extLst>
              <a:ext uri="{FF2B5EF4-FFF2-40B4-BE49-F238E27FC236}">
                <a16:creationId xmlns:a16="http://schemas.microsoft.com/office/drawing/2014/main" id="{72B63CC6-551A-0787-0446-365E64F1C154}"/>
              </a:ext>
            </a:extLst>
          </p:cNvPr>
          <p:cNvSpPr/>
          <p:nvPr/>
        </p:nvSpPr>
        <p:spPr>
          <a:xfrm>
            <a:off x="476250" y="473075"/>
            <a:ext cx="11226800" cy="1265238"/>
          </a:xfrm>
          <a:prstGeom prst="rect">
            <a:avLst/>
          </a:prstGeom>
        </p:spPr>
        <p:style>
          <a:lnRef idx="1">
            <a:schemeClr val="dk1"/>
          </a:lnRef>
          <a:fillRef idx="1001">
            <a:schemeClr val="dk2"/>
          </a:fillRef>
          <a:effectRef idx="1">
            <a:schemeClr val="dk1"/>
          </a:effectRef>
          <a:fontRef idx="minor">
            <a:schemeClr val="dk1"/>
          </a:fontRef>
        </p:style>
        <p:txBody>
          <a:bodyPr anchor="ct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ctr" eaLnBrk="1" hangingPunct="1">
              <a:defRPr/>
            </a:pPr>
            <a:r>
              <a:rPr lang="de-DE" altLang="de-DE" sz="2800" b="1" dirty="0">
                <a:solidFill>
                  <a:srgbClr val="EBEBEB"/>
                </a:solidFill>
                <a:latin typeface="Arial" panose="020B0604020202020204" pitchFamily="34" charset="0"/>
              </a:rPr>
              <a:t>Ausbildung der LAA im Lehramt Grundschule – </a:t>
            </a:r>
            <a:br>
              <a:rPr lang="de-DE" altLang="de-DE" sz="2800" b="1" dirty="0">
                <a:solidFill>
                  <a:srgbClr val="EBEBEB"/>
                </a:solidFill>
                <a:latin typeface="Arial" panose="020B0604020202020204" pitchFamily="34" charset="0"/>
              </a:rPr>
            </a:br>
            <a:r>
              <a:rPr lang="de-DE" altLang="de-DE" sz="2800" b="1" dirty="0">
                <a:solidFill>
                  <a:srgbClr val="EBEBEB"/>
                </a:solidFill>
                <a:latin typeface="Arial" panose="020B0604020202020204" pitchFamily="34" charset="0"/>
              </a:rPr>
              <a:t>Längerfristiger Vertretungsunterricht</a:t>
            </a:r>
            <a:r>
              <a:rPr lang="de-DE" altLang="de-DE" sz="2800" b="1" dirty="0">
                <a:solidFill>
                  <a:schemeClr val="bg1"/>
                </a:solidFill>
                <a:effectLst>
                  <a:outerShdw blurRad="38100" dist="38100" dir="2700000" algn="tl">
                    <a:srgbClr val="000000"/>
                  </a:outerShdw>
                </a:effectLst>
                <a:latin typeface="Arial" panose="020B0604020202020204" pitchFamily="34" charset="0"/>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F1A98E-C8DE-D3EA-FE33-C48640AD3A11}"/>
              </a:ext>
            </a:extLst>
          </p:cNvPr>
          <p:cNvSpPr>
            <a:spLocks noGrp="1"/>
          </p:cNvSpPr>
          <p:nvPr>
            <p:ph type="title"/>
          </p:nvPr>
        </p:nvSpPr>
        <p:spPr>
          <a:xfrm>
            <a:off x="614524" y="795856"/>
            <a:ext cx="8761413" cy="708025"/>
          </a:xfrm>
        </p:spPr>
        <p:txBody>
          <a:bodyPr/>
          <a:lstStyle/>
          <a:p>
            <a:r>
              <a:rPr lang="de-DE" sz="2800" b="1" dirty="0">
                <a:latin typeface="Arial" panose="020B0604020202020204" pitchFamily="34" charset="0"/>
                <a:cs typeface="Arial" panose="020B0604020202020204" pitchFamily="34" charset="0"/>
              </a:rPr>
              <a:t>Ausbildung der Lehrkräfte in Ausbildung (</a:t>
            </a:r>
            <a:r>
              <a:rPr lang="de-DE" sz="2800" b="1" dirty="0" err="1">
                <a:latin typeface="Arial" panose="020B0604020202020204" pitchFamily="34" charset="0"/>
                <a:cs typeface="Arial" panose="020B0604020202020204" pitchFamily="34" charset="0"/>
              </a:rPr>
              <a:t>LiA</a:t>
            </a:r>
            <a:r>
              <a:rPr lang="de-DE" sz="2800" b="1" dirty="0">
                <a:latin typeface="Arial" panose="020B0604020202020204" pitchFamily="34" charset="0"/>
                <a:cs typeface="Arial" panose="020B0604020202020204" pitchFamily="34" charset="0"/>
              </a:rPr>
              <a:t>)</a:t>
            </a:r>
            <a:br>
              <a:rPr lang="de-DE" sz="2800" b="1" dirty="0">
                <a:latin typeface="Arial" panose="020B0604020202020204" pitchFamily="34" charset="0"/>
                <a:cs typeface="Arial" panose="020B0604020202020204" pitchFamily="34" charset="0"/>
              </a:rPr>
            </a:br>
            <a:r>
              <a:rPr lang="de-DE" sz="2800" b="1" dirty="0">
                <a:latin typeface="Arial" panose="020B0604020202020204" pitchFamily="34" charset="0"/>
                <a:cs typeface="Arial" panose="020B0604020202020204" pitchFamily="34" charset="0"/>
              </a:rPr>
              <a:t>im Rahmen von OBAS im Lehramt Grundschule</a:t>
            </a:r>
          </a:p>
        </p:txBody>
      </p:sp>
      <p:sp>
        <p:nvSpPr>
          <p:cNvPr id="6" name="Inhaltsplatzhalter 2">
            <a:extLst>
              <a:ext uri="{FF2B5EF4-FFF2-40B4-BE49-F238E27FC236}">
                <a16:creationId xmlns:a16="http://schemas.microsoft.com/office/drawing/2014/main" id="{59128E5B-1B7C-E5B3-ADB7-37C4AB8B7AA5}"/>
              </a:ext>
            </a:extLst>
          </p:cNvPr>
          <p:cNvSpPr>
            <a:spLocks noGrp="1"/>
          </p:cNvSpPr>
          <p:nvPr>
            <p:ph idx="1"/>
          </p:nvPr>
        </p:nvSpPr>
        <p:spPr>
          <a:xfrm>
            <a:off x="470518" y="1795309"/>
            <a:ext cx="11310150" cy="4451350"/>
          </a:xfrm>
        </p:spPr>
        <p:txBody>
          <a:bodyPr/>
          <a:lstStyle/>
          <a:p>
            <a:pPr>
              <a:buNone/>
            </a:pPr>
            <a:endParaRPr lang="de-DE" sz="2200" b="1" dirty="0">
              <a:solidFill>
                <a:srgbClr val="0B4060"/>
              </a:solidFill>
              <a:ea typeface="+mn-lt"/>
              <a:cs typeface="+mn-lt"/>
            </a:endParaRPr>
          </a:p>
          <a:p>
            <a:pPr marL="0" indent="0">
              <a:buNone/>
            </a:pPr>
            <a:r>
              <a:rPr lang="de-DE" sz="2200" b="1" dirty="0">
                <a:solidFill>
                  <a:srgbClr val="0B4060"/>
                </a:solidFill>
                <a:ea typeface="+mn-lt"/>
                <a:cs typeface="+mn-lt"/>
              </a:rPr>
              <a:t>§ 9 (1) OBAS: „Die Ausbildung findet in den beiden Fächern statt, die bei der Einstellung festgelegt worden sind.“</a:t>
            </a:r>
          </a:p>
          <a:p>
            <a:pPr marL="0" indent="0">
              <a:buNone/>
            </a:pPr>
            <a:endParaRPr lang="de-DE" sz="2200" b="1" dirty="0">
              <a:ea typeface="+mn-lt"/>
              <a:cs typeface="+mn-lt"/>
            </a:endParaRPr>
          </a:p>
          <a:p>
            <a:pPr marL="0" indent="0">
              <a:buNone/>
            </a:pPr>
            <a:r>
              <a:rPr lang="de-DE" sz="2200" b="1" dirty="0">
                <a:solidFill>
                  <a:schemeClr val="tx2">
                    <a:lumMod val="75000"/>
                  </a:schemeClr>
                </a:solidFill>
                <a:ea typeface="+mn-lt"/>
                <a:cs typeface="+mn-lt"/>
              </a:rPr>
              <a:t>§ 5 (1) OBAS: „Die Ausbildung erfolgt auf der Grundlage eines Arbeitsverhältnisses zum Land Nordrhein-Westfalen als Lehrerin oder Lehrer im Tarifbeschäftigungsverhältnis im Rahmen eines öffentlich-rechtlichen Ausbildungsverhältnisses.“ </a:t>
            </a:r>
          </a:p>
          <a:p>
            <a:pPr marL="0" indent="0" eaLnBrk="1" hangingPunct="1">
              <a:buFont typeface="Arial" panose="020B0604020202020204" pitchFamily="34" charset="0"/>
              <a:buNone/>
            </a:pPr>
            <a:endParaRPr lang="de-DE" altLang="de-DE" sz="2200" b="1" dirty="0">
              <a:solidFill>
                <a:srgbClr val="0B4060"/>
              </a:solidFill>
            </a:endParaRPr>
          </a:p>
          <a:p>
            <a:pPr marL="0" indent="0" eaLnBrk="1" hangingPunct="1">
              <a:buFont typeface="Arial" panose="020B0604020202020204" pitchFamily="34" charset="0"/>
              <a:buNone/>
            </a:pPr>
            <a:r>
              <a:rPr lang="de-DE" altLang="de-DE" sz="2200" b="1" dirty="0">
                <a:solidFill>
                  <a:srgbClr val="0B4060"/>
                </a:solidFill>
              </a:rPr>
              <a:t>In jedem der beiden Ausbildungsfächer wird eine Ausbildungsstunde pro Woche sichergestellt, welche die </a:t>
            </a:r>
            <a:r>
              <a:rPr lang="de-DE" altLang="de-DE" sz="2200" b="1" dirty="0" err="1">
                <a:solidFill>
                  <a:srgbClr val="0B4060"/>
                </a:solidFill>
              </a:rPr>
              <a:t>LiA</a:t>
            </a:r>
            <a:r>
              <a:rPr lang="de-DE" altLang="de-DE" sz="2200" b="1" dirty="0">
                <a:solidFill>
                  <a:srgbClr val="0B4060"/>
                </a:solidFill>
              </a:rPr>
              <a:t> für Hospitationen und/oder Unterricht unter Anleitung nutzen können.</a:t>
            </a:r>
          </a:p>
        </p:txBody>
      </p:sp>
    </p:spTree>
    <p:extLst>
      <p:ext uri="{BB962C8B-B14F-4D97-AF65-F5344CB8AC3E}">
        <p14:creationId xmlns:p14="http://schemas.microsoft.com/office/powerpoint/2010/main" val="1485696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768CB1-7C0F-5F78-059C-C848DD980D94}"/>
              </a:ext>
            </a:extLst>
          </p:cNvPr>
          <p:cNvSpPr>
            <a:spLocks noGrp="1"/>
          </p:cNvSpPr>
          <p:nvPr>
            <p:ph type="title"/>
          </p:nvPr>
        </p:nvSpPr>
        <p:spPr/>
        <p:txBody>
          <a:bodyPr/>
          <a:lstStyle/>
          <a:p>
            <a:r>
              <a:rPr lang="de-DE" sz="2800" b="1" dirty="0">
                <a:latin typeface="Arial" panose="020B0604020202020204" pitchFamily="34" charset="0"/>
                <a:cs typeface="Arial" panose="020B0604020202020204" pitchFamily="34" charset="0"/>
              </a:rPr>
              <a:t>Grundlegende Informationen zum Einsatz</a:t>
            </a:r>
            <a:br>
              <a:rPr lang="de-DE" sz="2800" b="1" dirty="0">
                <a:latin typeface="Arial" panose="020B0604020202020204" pitchFamily="34" charset="0"/>
                <a:cs typeface="Arial" panose="020B0604020202020204" pitchFamily="34" charset="0"/>
              </a:rPr>
            </a:br>
            <a:r>
              <a:rPr lang="de-DE" sz="2800" b="1" dirty="0">
                <a:latin typeface="Arial" panose="020B0604020202020204" pitchFamily="34" charset="0"/>
                <a:cs typeface="Arial" panose="020B0604020202020204" pitchFamily="34" charset="0"/>
              </a:rPr>
              <a:t>von </a:t>
            </a:r>
            <a:r>
              <a:rPr lang="de-DE" sz="2800" b="1" dirty="0" err="1">
                <a:latin typeface="Arial" panose="020B0604020202020204" pitchFamily="34" charset="0"/>
                <a:cs typeface="Arial" panose="020B0604020202020204" pitchFamily="34" charset="0"/>
              </a:rPr>
              <a:t>LiA</a:t>
            </a:r>
            <a:r>
              <a:rPr lang="de-DE" sz="2800" b="1" dirty="0">
                <a:latin typeface="Arial" panose="020B0604020202020204" pitchFamily="34" charset="0"/>
                <a:cs typeface="Arial" panose="020B0604020202020204" pitchFamily="34" charset="0"/>
              </a:rPr>
              <a:t> in der Grundschule</a:t>
            </a:r>
          </a:p>
        </p:txBody>
      </p:sp>
      <p:pic>
        <p:nvPicPr>
          <p:cNvPr id="9" name="Grafik 8">
            <a:extLst>
              <a:ext uri="{FF2B5EF4-FFF2-40B4-BE49-F238E27FC236}">
                <a16:creationId xmlns:a16="http://schemas.microsoft.com/office/drawing/2014/main" id="{D3392284-6855-C7F4-519A-0AB0D0F810FD}"/>
              </a:ext>
            </a:extLst>
          </p:cNvPr>
          <p:cNvPicPr>
            <a:picLocks noChangeAspect="1"/>
          </p:cNvPicPr>
          <p:nvPr/>
        </p:nvPicPr>
        <p:blipFill>
          <a:blip r:embed="rId3"/>
          <a:stretch>
            <a:fillRect/>
          </a:stretch>
        </p:blipFill>
        <p:spPr>
          <a:xfrm>
            <a:off x="1077096" y="2073939"/>
            <a:ext cx="10037807" cy="4317336"/>
          </a:xfrm>
          <a:prstGeom prst="rect">
            <a:avLst/>
          </a:prstGeom>
        </p:spPr>
      </p:pic>
    </p:spTree>
    <p:extLst>
      <p:ext uri="{BB962C8B-B14F-4D97-AF65-F5344CB8AC3E}">
        <p14:creationId xmlns:p14="http://schemas.microsoft.com/office/powerpoint/2010/main" val="6424537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Sitzungssaal">
  <a:themeElements>
    <a:clrScheme name="Ion-Sitzungssaal">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Sitzungssaal">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Sitzungssaal">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708B006355B9D34AAED4D2E8300619E1" ma:contentTypeVersion="8" ma:contentTypeDescription="Ein neues Dokument erstellen." ma:contentTypeScope="" ma:versionID="b2df7925b315afe0757cec1a09b1de16">
  <xsd:schema xmlns:xsd="http://www.w3.org/2001/XMLSchema" xmlns:xs="http://www.w3.org/2001/XMLSchema" xmlns:p="http://schemas.microsoft.com/office/2006/metadata/properties" xmlns:ns2="0c61839e-e8ea-4f89-a44f-12995b5d1730" xmlns:ns3="6245abb5-a1bb-4008-8924-bde70003f190" targetNamespace="http://schemas.microsoft.com/office/2006/metadata/properties" ma:root="true" ma:fieldsID="bd6497e0fde860252875e9642ae46862" ns2:_="" ns3:_="">
    <xsd:import namespace="0c61839e-e8ea-4f89-a44f-12995b5d1730"/>
    <xsd:import namespace="6245abb5-a1bb-4008-8924-bde70003f19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61839e-e8ea-4f89-a44f-12995b5d17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245abb5-a1bb-4008-8924-bde70003f190" elementFormDefault="qualified">
    <xsd:import namespace="http://schemas.microsoft.com/office/2006/documentManagement/types"/>
    <xsd:import namespace="http://schemas.microsoft.com/office/infopath/2007/PartnerControls"/>
    <xsd:element name="SharedWithUsers" ma:index="13"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987EB3-353D-47DA-AD95-FE9BF746DC30}">
  <ds:schemaRefs>
    <ds:schemaRef ds:uri="http://schemas.microsoft.com/sharepoint/v3/contenttype/forms"/>
  </ds:schemaRefs>
</ds:datastoreItem>
</file>

<file path=customXml/itemProps2.xml><?xml version="1.0" encoding="utf-8"?>
<ds:datastoreItem xmlns:ds="http://schemas.openxmlformats.org/officeDocument/2006/customXml" ds:itemID="{1A1CC656-3DC0-4B96-9B43-A9D6D1AF5B75}">
  <ds:schemaRefs>
    <ds:schemaRef ds:uri="http://purl.org/dc/elements/1.1/"/>
    <ds:schemaRef ds:uri="0c61839e-e8ea-4f89-a44f-12995b5d1730"/>
    <ds:schemaRef ds:uri="http://purl.org/dc/terms/"/>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http://schemas.openxmlformats.org/package/2006/metadata/core-properties"/>
    <ds:schemaRef ds:uri="6245abb5-a1bb-4008-8924-bde70003f190"/>
    <ds:schemaRef ds:uri="http://purl.org/dc/dcmitype/"/>
  </ds:schemaRefs>
</ds:datastoreItem>
</file>

<file path=customXml/itemProps3.xml><?xml version="1.0" encoding="utf-8"?>
<ds:datastoreItem xmlns:ds="http://schemas.openxmlformats.org/officeDocument/2006/customXml" ds:itemID="{4CA38BA9-3FEB-4BA3-80C9-6A1E067CEC60}">
  <ds:schemaRefs>
    <ds:schemaRef ds:uri="0c61839e-e8ea-4f89-a44f-12995b5d1730"/>
    <ds:schemaRef ds:uri="6245abb5-a1bb-4008-8924-bde70003f19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1937</Words>
  <Application>Microsoft Office PowerPoint</Application>
  <PresentationFormat>Breitbild</PresentationFormat>
  <Paragraphs>188</Paragraphs>
  <Slides>18</Slides>
  <Notes>18</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18</vt:i4>
      </vt:variant>
    </vt:vector>
  </HeadingPairs>
  <TitlesOfParts>
    <vt:vector size="27" baseType="lpstr">
      <vt:lpstr>Arial</vt:lpstr>
      <vt:lpstr>BentonSans-Regular</vt:lpstr>
      <vt:lpstr>Calibri</vt:lpstr>
      <vt:lpstr>Century Gothic</vt:lpstr>
      <vt:lpstr>Wingdings</vt:lpstr>
      <vt:lpstr>Wingdings 3</vt:lpstr>
      <vt:lpstr>Wingdings,Sans-Serif</vt:lpstr>
      <vt:lpstr>WordVisiCarriageReturn_MSFontSe</vt:lpstr>
      <vt:lpstr>Ion-Sitzungssaal</vt:lpstr>
      <vt:lpstr>PowerPoint-Präsentation</vt:lpstr>
      <vt:lpstr>PowerPoint-Präsentation</vt:lpstr>
      <vt:lpstr>Vorstellungsrunde</vt:lpstr>
      <vt:lpstr>PowerPoint-Präsentation</vt:lpstr>
      <vt:lpstr>PowerPoint-Präsentation</vt:lpstr>
      <vt:lpstr>PowerPoint-Präsentation</vt:lpstr>
      <vt:lpstr>PowerPoint-Präsentation</vt:lpstr>
      <vt:lpstr>Ausbildung der Lehrkräfte in Ausbildung (LiA) im Rahmen von OBAS im Lehramt Grundschule</vt:lpstr>
      <vt:lpstr>Grundlegende Informationen zum Einsatz von LiA in der Grundschule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Auf Wiedersehen!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Ausbilder*innen Seminar G – ZfsL Kleve</dc:title>
  <dc:creator>Andrea Feustel</dc:creator>
  <cp:lastModifiedBy>Brigitte Venhoff</cp:lastModifiedBy>
  <cp:revision>9</cp:revision>
  <cp:lastPrinted>2019-12-01T15:07:11Z</cp:lastPrinted>
  <dcterms:created xsi:type="dcterms:W3CDTF">2019-11-24T15:05:00Z</dcterms:created>
  <dcterms:modified xsi:type="dcterms:W3CDTF">2025-01-11T11:38:13Z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0x010100708B006355B9D34AAED4D2E8300619E1</vt:lpwstr>
  </property>
</Properties>
</file>